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</p:sldMasterIdLst>
  <p:notesMasterIdLst>
    <p:notesMasterId r:id="rId29"/>
  </p:notesMasterIdLst>
  <p:handoutMasterIdLst>
    <p:handoutMasterId r:id="rId30"/>
  </p:handoutMasterIdLst>
  <p:sldIdLst>
    <p:sldId id="692" r:id="rId5"/>
    <p:sldId id="6768" r:id="rId6"/>
    <p:sldId id="2147376568" r:id="rId7"/>
    <p:sldId id="2147376569" r:id="rId8"/>
    <p:sldId id="6772" r:id="rId9"/>
    <p:sldId id="6766" r:id="rId10"/>
    <p:sldId id="6777" r:id="rId11"/>
    <p:sldId id="6740" r:id="rId12"/>
    <p:sldId id="6778" r:id="rId13"/>
    <p:sldId id="6739" r:id="rId14"/>
    <p:sldId id="6779" r:id="rId15"/>
    <p:sldId id="860" r:id="rId16"/>
    <p:sldId id="858" r:id="rId17"/>
    <p:sldId id="6741" r:id="rId18"/>
    <p:sldId id="6781" r:id="rId19"/>
    <p:sldId id="2147376574" r:id="rId20"/>
    <p:sldId id="2147376570" r:id="rId21"/>
    <p:sldId id="2147376571" r:id="rId22"/>
    <p:sldId id="6780" r:id="rId23"/>
    <p:sldId id="6792" r:id="rId24"/>
    <p:sldId id="6743" r:id="rId25"/>
    <p:sldId id="2147376576" r:id="rId26"/>
    <p:sldId id="835" r:id="rId27"/>
    <p:sldId id="2147376573" r:id="rId28"/>
  </p:sldIdLst>
  <p:sldSz cx="12188825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9624513-C048-46EB-90DC-EBF42D2CA836}">
          <p14:sldIdLst>
            <p14:sldId id="692"/>
            <p14:sldId id="6768"/>
            <p14:sldId id="2147376568"/>
            <p14:sldId id="2147376569"/>
            <p14:sldId id="6772"/>
            <p14:sldId id="6766"/>
            <p14:sldId id="6777"/>
            <p14:sldId id="6740"/>
            <p14:sldId id="6778"/>
            <p14:sldId id="6739"/>
            <p14:sldId id="6779"/>
            <p14:sldId id="860"/>
            <p14:sldId id="858"/>
            <p14:sldId id="6741"/>
            <p14:sldId id="6781"/>
            <p14:sldId id="2147376574"/>
            <p14:sldId id="2147376570"/>
            <p14:sldId id="2147376571"/>
            <p14:sldId id="6780"/>
            <p14:sldId id="6792"/>
            <p14:sldId id="6743"/>
            <p14:sldId id="2147376576"/>
            <p14:sldId id="835"/>
            <p14:sldId id="2147376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FF9B"/>
    <a:srgbClr val="FF3399"/>
    <a:srgbClr val="FF66CC"/>
    <a:srgbClr val="FF00FF"/>
    <a:srgbClr val="E5BD3F"/>
    <a:srgbClr val="9900CC"/>
    <a:srgbClr val="008000"/>
    <a:srgbClr val="3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77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3792ADE-2319-401B-BD9B-54AA3B4FA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8184B1-56A7-44B6-B929-2DF8853258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D2B56-209E-44CB-A051-D3ACCBA60D79}" type="datetimeFigureOut">
              <a:rPr kumimoji="1" lang="ja-JP" altLang="en-US" smtClean="0"/>
              <a:t>2025/9/12</a:t>
            </a:fld>
            <a:endParaRPr kumimoji="1" lang="ja-JP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7D1DD5-F942-4066-BEA2-E4254CD3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88B04A-700D-4357-8AEA-F1EA2B1760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14D85-A45B-4F04-BFCF-8EAA69E3C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350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9E472681-1943-4C1C-8A42-8B8AF02632CC}" type="datetimeFigureOut">
              <a:rPr kumimoji="1" lang="ja-JP" altLang="en-US" smtClean="0"/>
              <a:t>2025/9/12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44E11682-D6C4-4DAA-A941-82A07CC50E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71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各位長官好</a:t>
            </a:r>
            <a:endParaRPr kumimoji="1" lang="en-US" altLang="zh-TW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我們這組報告的主題是</a:t>
            </a:r>
            <a:r>
              <a:rPr kumimoji="1" lang="en-US" altLang="zh-TW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包裝超薄板</a:t>
            </a:r>
            <a:r>
              <a:rPr kumimoji="1" lang="en-US" altLang="zh-TW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應用省人化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23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58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98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TW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24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8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51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01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91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66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28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885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85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>
              <a:solidFill>
                <a:srgbClr val="0000FF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58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29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34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05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40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49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agc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21" y="170118"/>
            <a:ext cx="11738481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2" tIns="56256" rIns="112512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180" y="7182358"/>
            <a:ext cx="184731" cy="698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3938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562" y="1514286"/>
            <a:ext cx="8121620" cy="1512888"/>
          </a:xfrm>
        </p:spPr>
        <p:txBody>
          <a:bodyPr>
            <a:normAutofit/>
          </a:bodyPr>
          <a:lstStyle>
            <a:lvl1pPr>
              <a:defRPr sz="4921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560" y="3125315"/>
            <a:ext cx="8121620" cy="486011"/>
          </a:xfrm>
        </p:spPr>
        <p:txBody>
          <a:bodyPr>
            <a:noAutofit/>
          </a:bodyPr>
          <a:lstStyle>
            <a:lvl1pPr marL="0" indent="0" algn="l">
              <a:buNone/>
              <a:defRPr sz="295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62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7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8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0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39" y="6261002"/>
            <a:ext cx="4651072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2" y="4874768"/>
            <a:ext cx="2177112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504" y="6333132"/>
            <a:ext cx="2625285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96" y="1555406"/>
            <a:ext cx="1773193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51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21" y="170118"/>
            <a:ext cx="11738481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2" tIns="56256" rIns="112512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257" y="2638773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257" y="2890746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8852" y="3151801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731" y="1916810"/>
            <a:ext cx="5906723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8852" y="3409607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2" y="1557340"/>
            <a:ext cx="1561969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2" y="2643188"/>
            <a:ext cx="1259011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1" y="3823380"/>
            <a:ext cx="1755191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71" y="5538737"/>
            <a:ext cx="30603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21" y="170118"/>
            <a:ext cx="11738481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2" tIns="56256" rIns="112512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215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6" y="1557338"/>
            <a:ext cx="1236509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71" y="5538737"/>
            <a:ext cx="30603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3" b="1" i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21" y="252498"/>
            <a:ext cx="11738481" cy="6378961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2" tIns="56256" rIns="112512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562" y="1514286"/>
            <a:ext cx="8121620" cy="1512888"/>
          </a:xfrm>
        </p:spPr>
        <p:txBody>
          <a:bodyPr>
            <a:normAutofit/>
          </a:bodyPr>
          <a:lstStyle>
            <a:lvl1pPr>
              <a:defRPr sz="3938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70" y="383526"/>
            <a:ext cx="1425867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1159" y="6545388"/>
            <a:ext cx="6779957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1115" y="6537827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562" y="1514286"/>
            <a:ext cx="8121620" cy="1512888"/>
          </a:xfrm>
        </p:spPr>
        <p:txBody>
          <a:bodyPr>
            <a:normAutofit/>
          </a:bodyPr>
          <a:lstStyle>
            <a:lvl1pPr>
              <a:defRPr sz="3938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01" y="177508"/>
            <a:ext cx="1753315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2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21" y="170117"/>
            <a:ext cx="11738481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215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70" y="301146"/>
            <a:ext cx="1425867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15" y="175265"/>
            <a:ext cx="9908223" cy="679203"/>
          </a:xfrm>
        </p:spPr>
        <p:txBody>
          <a:bodyPr anchor="ctr" anchorCtr="0">
            <a:noAutofit/>
          </a:bodyPr>
          <a:lstStyle>
            <a:lvl1pPr algn="l">
              <a:defRPr sz="344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84" y="1008529"/>
            <a:ext cx="11517000" cy="5400000"/>
          </a:xfrm>
        </p:spPr>
        <p:txBody>
          <a:bodyPr/>
          <a:lstStyle>
            <a:lvl1pPr>
              <a:defRPr sz="295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4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2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1159" y="6549259"/>
            <a:ext cx="6779957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1115" y="6537829"/>
            <a:ext cx="778267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21" y="6561614"/>
            <a:ext cx="11738481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09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081" y="1008529"/>
            <a:ext cx="5690807" cy="5400000"/>
          </a:xfrm>
        </p:spPr>
        <p:txBody>
          <a:bodyPr/>
          <a:lstStyle>
            <a:lvl1pPr>
              <a:defRPr sz="295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2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6078" y="1008529"/>
            <a:ext cx="5692056" cy="5400000"/>
          </a:xfrm>
        </p:spPr>
        <p:txBody>
          <a:bodyPr/>
          <a:lstStyle>
            <a:lvl1pPr>
              <a:defRPr sz="295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2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1159" y="6549259"/>
            <a:ext cx="6779957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1115" y="6537829"/>
            <a:ext cx="778267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21" y="170117"/>
            <a:ext cx="11738481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15" y="175265"/>
            <a:ext cx="9908223" cy="679203"/>
          </a:xfrm>
        </p:spPr>
        <p:txBody>
          <a:bodyPr anchor="ctr" anchorCtr="0">
            <a:noAutofit/>
          </a:bodyPr>
          <a:lstStyle>
            <a:lvl1pPr algn="l">
              <a:defRPr sz="344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21" y="6561614"/>
            <a:ext cx="11738481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70" y="301146"/>
            <a:ext cx="1425867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629" y="1016458"/>
            <a:ext cx="5669907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53" b="1" baseline="0"/>
            </a:lvl1pPr>
            <a:lvl2pPr marL="562581" indent="0">
              <a:buNone/>
              <a:defRPr sz="2461" b="1"/>
            </a:lvl2pPr>
            <a:lvl3pPr marL="1125163" indent="0">
              <a:buNone/>
              <a:defRPr sz="2215" b="1"/>
            </a:lvl3pPr>
            <a:lvl4pPr marL="1687743" indent="0">
              <a:buNone/>
              <a:defRPr sz="1969" b="1"/>
            </a:lvl4pPr>
            <a:lvl5pPr marL="2250324" indent="0">
              <a:buNone/>
              <a:defRPr sz="1969" b="1"/>
            </a:lvl5pPr>
            <a:lvl6pPr marL="2812906" indent="0">
              <a:buNone/>
              <a:defRPr sz="1969" b="1"/>
            </a:lvl6pPr>
            <a:lvl7pPr marL="3375487" indent="0">
              <a:buNone/>
              <a:defRPr sz="1969" b="1"/>
            </a:lvl7pPr>
            <a:lvl8pPr marL="3938067" indent="0">
              <a:buNone/>
              <a:defRPr sz="1969" b="1"/>
            </a:lvl8pPr>
            <a:lvl9pPr marL="4500649" indent="0">
              <a:buNone/>
              <a:defRPr sz="1969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629" y="1908266"/>
            <a:ext cx="5669907" cy="4505000"/>
          </a:xfrm>
        </p:spPr>
        <p:txBody>
          <a:bodyPr/>
          <a:lstStyle>
            <a:lvl1pPr>
              <a:defRPr sz="295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2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2623" y="1016458"/>
            <a:ext cx="5669907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953" b="1" baseline="0"/>
            </a:lvl1pPr>
            <a:lvl2pPr marL="562581" indent="0">
              <a:buNone/>
              <a:defRPr sz="2461" b="1"/>
            </a:lvl2pPr>
            <a:lvl3pPr marL="1125163" indent="0">
              <a:buNone/>
              <a:defRPr sz="2215" b="1"/>
            </a:lvl3pPr>
            <a:lvl4pPr marL="1687743" indent="0">
              <a:buNone/>
              <a:defRPr sz="1969" b="1"/>
            </a:lvl4pPr>
            <a:lvl5pPr marL="2250324" indent="0">
              <a:buNone/>
              <a:defRPr sz="1969" b="1"/>
            </a:lvl5pPr>
            <a:lvl6pPr marL="2812906" indent="0">
              <a:buNone/>
              <a:defRPr sz="1969" b="1"/>
            </a:lvl6pPr>
            <a:lvl7pPr marL="3375487" indent="0">
              <a:buNone/>
              <a:defRPr sz="1969" b="1"/>
            </a:lvl7pPr>
            <a:lvl8pPr marL="3938067" indent="0">
              <a:buNone/>
              <a:defRPr sz="1969" b="1"/>
            </a:lvl8pPr>
            <a:lvl9pPr marL="4500649" indent="0">
              <a:buNone/>
              <a:defRPr sz="1969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3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81159" y="6549259"/>
            <a:ext cx="6779957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1115" y="6537829"/>
            <a:ext cx="778267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3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21" y="170117"/>
            <a:ext cx="11738481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15" y="175265"/>
            <a:ext cx="9908223" cy="679203"/>
          </a:xfrm>
        </p:spPr>
        <p:txBody>
          <a:bodyPr anchor="ctr" anchorCtr="0">
            <a:noAutofit/>
          </a:bodyPr>
          <a:lstStyle>
            <a:lvl1pPr algn="l">
              <a:defRPr sz="344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21" y="6561614"/>
            <a:ext cx="11738481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2623" y="1896234"/>
            <a:ext cx="5669907" cy="4517032"/>
          </a:xfrm>
        </p:spPr>
        <p:txBody>
          <a:bodyPr/>
          <a:lstStyle>
            <a:lvl1pPr>
              <a:defRPr sz="295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2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70" y="301146"/>
            <a:ext cx="1425867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00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32843" y="908579"/>
            <a:ext cx="1891373" cy="409518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562581" indent="0">
              <a:buNone/>
              <a:defRPr sz="1722"/>
            </a:lvl2pPr>
            <a:lvl3pPr marL="1125163" indent="0">
              <a:buNone/>
              <a:defRPr sz="1477"/>
            </a:lvl3pPr>
            <a:lvl4pPr marL="1687743" indent="0">
              <a:buNone/>
              <a:defRPr sz="1230"/>
            </a:lvl4pPr>
            <a:lvl5pPr marL="2250324" indent="0">
              <a:buNone/>
              <a:defRPr sz="1230"/>
            </a:lvl5pPr>
            <a:lvl6pPr marL="2812906" indent="0">
              <a:buNone/>
              <a:defRPr sz="1230"/>
            </a:lvl6pPr>
            <a:lvl7pPr marL="3375487" indent="0">
              <a:buNone/>
              <a:defRPr sz="1230"/>
            </a:lvl7pPr>
            <a:lvl8pPr marL="3938067" indent="0">
              <a:buNone/>
              <a:defRPr sz="1230"/>
            </a:lvl8pPr>
            <a:lvl9pPr marL="4500649" indent="0">
              <a:buNone/>
              <a:defRPr sz="1230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5705279" y="6482167"/>
            <a:ext cx="778267" cy="3758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53" b="1" i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172" y="227783"/>
            <a:ext cx="11738481" cy="576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215">
              <a:ea typeface="Meiryo UI" panose="020B0604030504040204" pitchFamily="50" charset="-128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25521" y="227783"/>
            <a:ext cx="10079948" cy="576000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21" y="6561614"/>
            <a:ext cx="11738481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055" y="293027"/>
            <a:ext cx="155536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8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3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2" y="1295426"/>
            <a:ext cx="3651021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257" y="4978748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257" y="5230721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8852" y="5491776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731" y="4256785"/>
            <a:ext cx="5906723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8852" y="5749582"/>
            <a:ext cx="2983977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477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2" y="3897313"/>
            <a:ext cx="1561969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2" y="4983161"/>
            <a:ext cx="1259011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1" y="6163355"/>
            <a:ext cx="1755191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  <p15:guide id="2" pos="41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659" y="102206"/>
            <a:ext cx="10270266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660" y="1130050"/>
            <a:ext cx="11694185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5279" y="6492875"/>
            <a:ext cx="778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3" b="1" i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0181609" y="0"/>
            <a:ext cx="2007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i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AGC Internal</a:t>
            </a:r>
            <a:r>
              <a:rPr kumimoji="1" lang="en-US" altLang="ja-JP" sz="1200" b="1" i="0" baseline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Use Only</a:t>
            </a:r>
            <a:endParaRPr kumimoji="1" lang="ja-JP" altLang="en-US" sz="1200" b="1" i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4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125163" rtl="0" eaLnBrk="1" latinLnBrk="0" hangingPunct="1">
        <a:lnSpc>
          <a:spcPct val="90000"/>
        </a:lnSpc>
        <a:spcBef>
          <a:spcPct val="0"/>
        </a:spcBef>
        <a:buNone/>
        <a:defRPr kumimoji="1" sz="3446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81291" indent="-281291" algn="l" defTabSz="1125163" rtl="0" eaLnBrk="1" latinLnBrk="0" hangingPunct="1">
        <a:lnSpc>
          <a:spcPct val="90000"/>
        </a:lnSpc>
        <a:spcBef>
          <a:spcPts val="1230"/>
        </a:spcBef>
        <a:buFont typeface="Arial" panose="020B0604020202020204" pitchFamily="34" charset="0"/>
        <a:buChar char="•"/>
        <a:defRPr kumimoji="1" sz="2953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843872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461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406452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969034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1969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2531615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172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3094196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8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19358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1939" indent="-281291" algn="l" defTabSz="1125163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581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163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7743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324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2906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5487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8067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0649" algn="l" defTabSz="1125163" rtl="0" eaLnBrk="1" latinLnBrk="0" hangingPunct="1">
        <a:defRPr kumimoji="1"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1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cid:image003.png@01DAF2F4.32678CC0" TargetMode="Externa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cid:image003.png@01DAF2F4.32678CC0" TargetMode="External"/><Relationship Id="rId3" Type="http://schemas.openxmlformats.org/officeDocument/2006/relationships/image" Target="../media/image65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66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18.wdp"/><Relationship Id="rId18" Type="http://schemas.openxmlformats.org/officeDocument/2006/relationships/image" Target="../media/image75.png"/><Relationship Id="rId26" Type="http://schemas.openxmlformats.org/officeDocument/2006/relationships/image" Target="../media/image80.png"/><Relationship Id="rId3" Type="http://schemas.microsoft.com/office/2007/relationships/hdphoto" Target="../media/hdphoto13.wdp"/><Relationship Id="rId21" Type="http://schemas.microsoft.com/office/2007/relationships/hdphoto" Target="../media/hdphoto22.wdp"/><Relationship Id="rId7" Type="http://schemas.microsoft.com/office/2007/relationships/hdphoto" Target="../media/hdphoto15.wdp"/><Relationship Id="rId12" Type="http://schemas.openxmlformats.org/officeDocument/2006/relationships/image" Target="../media/image72.png"/><Relationship Id="rId17" Type="http://schemas.microsoft.com/office/2007/relationships/hdphoto" Target="../media/hdphoto20.wdp"/><Relationship Id="rId25" Type="http://schemas.openxmlformats.org/officeDocument/2006/relationships/image" Target="../media/image79.pn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29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microsoft.com/office/2007/relationships/hdphoto" Target="../media/hdphoto17.wdp"/><Relationship Id="rId24" Type="http://schemas.openxmlformats.org/officeDocument/2006/relationships/image" Target="../media/image78.png"/><Relationship Id="rId5" Type="http://schemas.microsoft.com/office/2007/relationships/hdphoto" Target="../media/hdphoto14.wdp"/><Relationship Id="rId15" Type="http://schemas.microsoft.com/office/2007/relationships/hdphoto" Target="../media/hdphoto19.wdp"/><Relationship Id="rId23" Type="http://schemas.microsoft.com/office/2007/relationships/hdphoto" Target="../media/hdphoto23.wdp"/><Relationship Id="rId28" Type="http://schemas.openxmlformats.org/officeDocument/2006/relationships/image" Target="../media/image81.png"/><Relationship Id="rId10" Type="http://schemas.openxmlformats.org/officeDocument/2006/relationships/image" Target="../media/image71.png"/><Relationship Id="rId19" Type="http://schemas.microsoft.com/office/2007/relationships/hdphoto" Target="../media/hdphoto21.wdp"/><Relationship Id="rId4" Type="http://schemas.openxmlformats.org/officeDocument/2006/relationships/image" Target="../media/image68.png"/><Relationship Id="rId9" Type="http://schemas.microsoft.com/office/2007/relationships/hdphoto" Target="../media/hdphoto16.wdp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microsoft.com/office/2007/relationships/hdphoto" Target="../media/hdphoto24.wdp"/><Relationship Id="rId30" Type="http://schemas.openxmlformats.org/officeDocument/2006/relationships/image" Target="../media/image8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microsoft.com/office/2007/relationships/hdphoto" Target="../media/hdphoto8.wdp"/><Relationship Id="rId12" Type="http://schemas.microsoft.com/office/2007/relationships/hdphoto" Target="../media/hdphoto2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86.png"/><Relationship Id="rId5" Type="http://schemas.microsoft.com/office/2007/relationships/hdphoto" Target="../media/hdphoto7.wdp"/><Relationship Id="rId10" Type="http://schemas.openxmlformats.org/officeDocument/2006/relationships/image" Target="../media/image85.png"/><Relationship Id="rId4" Type="http://schemas.openxmlformats.org/officeDocument/2006/relationships/image" Target="../media/image53.png"/><Relationship Id="rId9" Type="http://schemas.microsoft.com/office/2007/relationships/hdphoto" Target="../media/hdphoto26.wdp"/><Relationship Id="rId14" Type="http://schemas.microsoft.com/office/2007/relationships/hdphoto" Target="../media/hdphoto2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microsoft.com/office/2007/relationships/hdphoto" Target="../media/hdphoto30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10" Type="http://schemas.microsoft.com/office/2007/relationships/hdphoto" Target="../media/hdphoto32.wdp"/><Relationship Id="rId4" Type="http://schemas.microsoft.com/office/2007/relationships/hdphoto" Target="../media/hdphoto29.wdp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38.wdp"/><Relationship Id="rId3" Type="http://schemas.microsoft.com/office/2007/relationships/hdphoto" Target="../media/hdphoto33.wdp"/><Relationship Id="rId7" Type="http://schemas.microsoft.com/office/2007/relationships/hdphoto" Target="../media/hdphoto35.wdp"/><Relationship Id="rId12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microsoft.com/office/2007/relationships/hdphoto" Target="../media/hdphoto37.wdp"/><Relationship Id="rId5" Type="http://schemas.microsoft.com/office/2007/relationships/hdphoto" Target="../media/hdphoto34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microsoft.com/office/2007/relationships/hdphoto" Target="../media/hdphoto3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38.wdp"/><Relationship Id="rId3" Type="http://schemas.microsoft.com/office/2007/relationships/hdphoto" Target="../media/hdphoto33.wdp"/><Relationship Id="rId7" Type="http://schemas.microsoft.com/office/2007/relationships/hdphoto" Target="../media/hdphoto35.wdp"/><Relationship Id="rId12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microsoft.com/office/2007/relationships/hdphoto" Target="../media/hdphoto37.wdp"/><Relationship Id="rId5" Type="http://schemas.microsoft.com/office/2007/relationships/hdphoto" Target="../media/hdphoto34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microsoft.com/office/2007/relationships/hdphoto" Target="../media/hdphoto3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microsoft.com/office/2007/relationships/hdphoto" Target="../media/hdphoto39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microsoft.com/office/2007/relationships/hdphoto" Target="../media/hdphoto40.wdp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3.jpeg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emf"/><Relationship Id="rId7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6.emf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40.sv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microsoft.com/office/2007/relationships/hdphoto" Target="../media/hdphoto3.wdp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cid:image003.png@01DAF2F4.32678CC0" TargetMode="External"/><Relationship Id="rId5" Type="http://schemas.openxmlformats.org/officeDocument/2006/relationships/image" Target="../media/image47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3" Type="http://schemas.openxmlformats.org/officeDocument/2006/relationships/image" Target="../media/image50.jpe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1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393170" y="1222623"/>
            <a:ext cx="94024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zh-TW" altLang="en-US" sz="5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包裝超薄板</a:t>
            </a:r>
            <a:endParaRPr lang="en-US" altLang="zh-TW" sz="5400" b="1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algn="ctr"/>
            <a:r>
              <a:rPr lang="en-US" altLang="zh-TW" sz="5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DX</a:t>
            </a:r>
            <a:r>
              <a:rPr lang="zh-TW" altLang="en-US" sz="5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應用省人化</a:t>
            </a:r>
            <a:endParaRPr lang="en-US" altLang="zh-TW" sz="5400" b="1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32589"/>
              </p:ext>
            </p:extLst>
          </p:nvPr>
        </p:nvGraphicFramePr>
        <p:xfrm>
          <a:off x="1586204" y="3490558"/>
          <a:ext cx="10347649" cy="2320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827">
                  <a:extLst>
                    <a:ext uri="{9D8B030D-6E8A-4147-A177-3AD203B41FA5}">
                      <a16:colId xmlns:a16="http://schemas.microsoft.com/office/drawing/2014/main" val="1040805644"/>
                    </a:ext>
                  </a:extLst>
                </a:gridCol>
                <a:gridCol w="7220822">
                  <a:extLst>
                    <a:ext uri="{9D8B030D-6E8A-4147-A177-3AD203B41FA5}">
                      <a16:colId xmlns:a16="http://schemas.microsoft.com/office/drawing/2014/main" val="1883105030"/>
                    </a:ext>
                  </a:extLst>
                </a:gridCol>
              </a:tblGrid>
              <a:tr h="493167">
                <a:tc>
                  <a:txBody>
                    <a:bodyPr/>
                    <a:lstStyle/>
                    <a:p>
                      <a:pPr algn="dist"/>
                      <a:r>
                        <a:rPr kumimoji="0" lang="ja-JP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部</a:t>
                      </a:r>
                      <a:r>
                        <a:rPr kumimoji="0" lang="zh-TW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　 </a:t>
                      </a:r>
                      <a:r>
                        <a:rPr kumimoji="0" lang="ja-JP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門</a:t>
                      </a:r>
                      <a:r>
                        <a:rPr kumimoji="0" lang="zh-TW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：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1251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素材製造二課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235254"/>
                  </a:ext>
                </a:extLst>
              </a:tr>
              <a:tr h="493167">
                <a:tc>
                  <a:txBody>
                    <a:bodyPr/>
                    <a:lstStyle/>
                    <a:p>
                      <a:pPr algn="dist"/>
                      <a:r>
                        <a:rPr kumimoji="0" lang="ja-JP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指導者</a:t>
                      </a:r>
                      <a:r>
                        <a:rPr kumimoji="0" lang="zh-TW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：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李炳興</a:t>
                      </a:r>
                      <a:r>
                        <a:rPr lang="zh-TW" altLang="en-US" sz="2400" b="0">
                          <a:solidFill>
                            <a:schemeClr val="bg1"/>
                          </a:solidFill>
                        </a:rPr>
                        <a:t>、王俊淵</a:t>
                      </a:r>
                      <a:endParaRPr lang="en-US" sz="20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64208"/>
                  </a:ext>
                </a:extLst>
              </a:tr>
              <a:tr h="493167">
                <a:tc>
                  <a:txBody>
                    <a:bodyPr/>
                    <a:lstStyle/>
                    <a:p>
                      <a:pPr algn="dist"/>
                      <a:r>
                        <a:rPr kumimoji="0" lang="ja-JP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チームリーダー</a:t>
                      </a:r>
                      <a:r>
                        <a:rPr kumimoji="0" lang="zh-TW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：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>
                          <a:solidFill>
                            <a:schemeClr val="bg1"/>
                          </a:solidFill>
                        </a:rPr>
                        <a:t>王文佑、連俊森</a:t>
                      </a:r>
                      <a:endParaRPr lang="en-US" sz="24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283757"/>
                  </a:ext>
                </a:extLst>
              </a:tr>
              <a:tr h="841285">
                <a:tc>
                  <a:txBody>
                    <a:bodyPr/>
                    <a:lstStyle/>
                    <a:p>
                      <a:pPr algn="dist"/>
                      <a:r>
                        <a:rPr kumimoji="0" lang="ja-JP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チームメンバー</a:t>
                      </a:r>
                      <a:r>
                        <a:rPr kumimoji="0" lang="zh-TW" altLang="en-US" sz="2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：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素材製造二課 </a:t>
                      </a:r>
                      <a:r>
                        <a:rPr kumimoji="0" lang="en-US" altLang="zh-TW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kumimoji="0"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電氣技術 </a:t>
                      </a:r>
                      <a:r>
                        <a:rPr lang="en-US" altLang="zh-TW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生產推進課</a:t>
                      </a:r>
                      <a:r>
                        <a:rPr lang="en-US" altLang="zh-TW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TW" altLang="en-US" sz="2400" b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zh-TW" altLang="en-US" sz="2400" b="0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設備技術 </a:t>
                      </a:r>
                      <a:endParaRPr kumimoji="0" lang="en-US" sz="2400" b="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06244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21954" y="251754"/>
            <a:ext cx="3422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2025</a:t>
            </a:r>
            <a:r>
              <a:rPr lang="zh-TW" altLang="en-US" sz="2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年 </a:t>
            </a:r>
            <a:r>
              <a:rPr lang="en-US" altLang="zh-TW" sz="2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PEGAS@s </a:t>
            </a:r>
            <a:r>
              <a:rPr lang="zh-TW" altLang="en-US" sz="2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改善</a:t>
            </a:r>
            <a:r>
              <a:rPr lang="ja-JP" altLang="en-US" sz="20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テーマ</a:t>
            </a:r>
            <a:endParaRPr lang="zh-TW" altLang="en-US" sz="2000" b="1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DEE7756E-9119-E3E5-84AF-1B73330043F5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79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BED42F20-B39A-8EB8-6323-E99E39CE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① </a:t>
            </a:r>
            <a:r>
              <a:rPr lang="en-US" altLang="zh-TW"/>
              <a:t>: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更換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提升精度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2FA2BC5-166D-A6E5-E8C8-76D9CB58B705}"/>
              </a:ext>
            </a:extLst>
          </p:cNvPr>
          <p:cNvGrpSpPr/>
          <p:nvPr/>
        </p:nvGrpSpPr>
        <p:grpSpPr>
          <a:xfrm>
            <a:off x="149871" y="1243508"/>
            <a:ext cx="7590787" cy="5212313"/>
            <a:chOff x="149871" y="1243508"/>
            <a:chExt cx="7590787" cy="5212313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86859C64-5945-5CA1-5EBD-0B7B2C75FEA0}"/>
                </a:ext>
              </a:extLst>
            </p:cNvPr>
            <p:cNvSpPr/>
            <p:nvPr/>
          </p:nvSpPr>
          <p:spPr>
            <a:xfrm>
              <a:off x="741680" y="1850105"/>
              <a:ext cx="5093717" cy="4605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図 1">
              <a:extLst>
                <a:ext uri="{FF2B5EF4-FFF2-40B4-BE49-F238E27FC236}">
                  <a16:creationId xmlns:a16="http://schemas.microsoft.com/office/drawing/2014/main" id="{FB5CC42F-6F01-8AD2-B695-C390D380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71" y="1243508"/>
              <a:ext cx="1503836" cy="15497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74BD35B-23CC-4DB5-88CC-B005668EA5B8}"/>
                </a:ext>
              </a:extLst>
            </p:cNvPr>
            <p:cNvSpPr txBox="1"/>
            <p:nvPr/>
          </p:nvSpPr>
          <p:spPr>
            <a:xfrm>
              <a:off x="1587073" y="2148343"/>
              <a:ext cx="2932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TW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欠板</a:t>
              </a:r>
              <a:r>
                <a:rPr lang="en-US" altLang="zh-TW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Sensor</a:t>
              </a:r>
              <a:r>
                <a:rPr lang="zh-TW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精度不足</a:t>
              </a:r>
              <a:endParaRPr kumimoji="1" lang="en-US" altLang="zh-TW" sz="2400" b="0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0BA182E-FBAD-AD73-C510-3588E72200F1}"/>
                </a:ext>
              </a:extLst>
            </p:cNvPr>
            <p:cNvSpPr txBox="1"/>
            <p:nvPr/>
          </p:nvSpPr>
          <p:spPr>
            <a:xfrm>
              <a:off x="1301279" y="2541642"/>
              <a:ext cx="457809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舊傳統</a:t>
              </a:r>
              <a:r>
                <a:rPr lang="en-US" altLang="zh-TW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Sensor</a:t>
              </a:r>
              <a:r>
                <a:rPr lang="zh-TW" altLang="en-US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精度較低</a:t>
              </a:r>
              <a:r>
                <a:rPr lang="en-US" altLang="zh-TW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(3 - 10ms)</a:t>
              </a:r>
            </a:p>
            <a:p>
              <a:r>
                <a:rPr lang="zh-TW" altLang="en-US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新光纖</a:t>
              </a:r>
              <a:r>
                <a:rPr lang="en-US" altLang="zh-TW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Sensor</a:t>
              </a:r>
              <a:r>
                <a:rPr lang="zh-TW" altLang="en-US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精度較高</a:t>
              </a:r>
              <a:r>
                <a:rPr lang="en-US" altLang="zh-TW" sz="2000">
                  <a:latin typeface="新細明體" panose="02020500000000000000" pitchFamily="18" charset="-120"/>
                  <a:ea typeface="新細明體" panose="02020500000000000000" pitchFamily="18" charset="-120"/>
                </a:rPr>
                <a:t>(0.5–1ms)</a:t>
              </a:r>
              <a:endParaRPr lang="zh-TW" altLang="en-US" sz="2000"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A36CB3F-C4CE-23A7-DAC9-95C8F76AE56E}"/>
                </a:ext>
              </a:extLst>
            </p:cNvPr>
            <p:cNvSpPr txBox="1"/>
            <p:nvPr/>
          </p:nvSpPr>
          <p:spPr>
            <a:xfrm>
              <a:off x="1622668" y="5983844"/>
              <a:ext cx="35477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TW" altLang="en-US" sz="2400" b="0" i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變更</a:t>
              </a:r>
              <a:r>
                <a:rPr lang="zh-TW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光纖</a:t>
              </a:r>
              <a:r>
                <a:rPr kumimoji="1" lang="en-US" altLang="zh-TW" sz="2400" b="0" i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Sensor</a:t>
              </a:r>
              <a:r>
                <a:rPr kumimoji="1" lang="zh-TW" altLang="en-US" sz="2400" b="0" i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提升精度</a:t>
              </a: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DA8A6CB-80F3-8A8E-72B8-87CA2D11A4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6050" y="3405754"/>
              <a:ext cx="6874608" cy="2589101"/>
              <a:chOff x="1195886" y="3771596"/>
              <a:chExt cx="6018579" cy="2266705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524003B-E50C-8E87-7262-C5AEAECBD706}"/>
                  </a:ext>
                </a:extLst>
              </p:cNvPr>
              <p:cNvSpPr txBox="1"/>
              <p:nvPr/>
            </p:nvSpPr>
            <p:spPr>
              <a:xfrm>
                <a:off x="1195886" y="3771596"/>
                <a:ext cx="3463065" cy="323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80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OLD</a:t>
                </a:r>
                <a:r>
                  <a:rPr lang="zh-TW" altLang="en-US" sz="18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→</a:t>
                </a:r>
                <a:r>
                  <a:rPr lang="zh-TW" altLang="en-US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傳統感測頭</a:t>
                </a:r>
                <a:endParaRPr lang="zh-TW" altLang="en-US" sz="180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pic>
            <p:nvPicPr>
              <p:cNvPr id="25" name="圖片 24" descr="一張含有 電子產品, 光線 的圖片&#10;&#10;自動產生的描述">
                <a:extLst>
                  <a:ext uri="{FF2B5EF4-FFF2-40B4-BE49-F238E27FC236}">
                    <a16:creationId xmlns:a16="http://schemas.microsoft.com/office/drawing/2014/main" id="{E3713028-CED6-17CD-8935-A075454C6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r:link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8375" y="3791949"/>
                <a:ext cx="1752544" cy="15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圖片 25" descr="keyence fu-40s 的圖片結果">
                <a:extLst>
                  <a:ext uri="{FF2B5EF4-FFF2-40B4-BE49-F238E27FC236}">
                    <a16:creationId xmlns:a16="http://schemas.microsoft.com/office/drawing/2014/main" id="{5AE066CB-C100-F4DB-9450-EFC01904FF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2123" y="4935022"/>
                <a:ext cx="1076424" cy="1103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1925E833-145A-58D3-C599-7A3A41B7D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4227" y="4837090"/>
                <a:ext cx="651087" cy="3940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F4BB605-4A78-913F-47DA-B1C003B10255}"/>
                  </a:ext>
                </a:extLst>
              </p:cNvPr>
              <p:cNvSpPr txBox="1"/>
              <p:nvPr/>
            </p:nvSpPr>
            <p:spPr>
              <a:xfrm>
                <a:off x="3751400" y="4666011"/>
                <a:ext cx="34630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80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NEW</a:t>
                </a:r>
                <a:r>
                  <a:rPr lang="zh-TW" altLang="en-US" sz="180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→光纖感測頭</a:t>
                </a:r>
              </a:p>
            </p:txBody>
          </p:sp>
        </p:grpSp>
      </p:grp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18EF7F27-E487-1397-01B1-289F825834DE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10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04D164-CA88-C9C8-F379-0FE7FA0A92FB}"/>
              </a:ext>
            </a:extLst>
          </p:cNvPr>
          <p:cNvSpPr/>
          <p:nvPr/>
        </p:nvSpPr>
        <p:spPr>
          <a:xfrm>
            <a:off x="242172" y="914902"/>
            <a:ext cx="2557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514" indent="-361514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改善成果</a:t>
            </a:r>
            <a:endParaRPr lang="zh-TW" altLang="en-US" sz="2400" kern="120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4" name="直線コネクタ 13">
            <a:extLst>
              <a:ext uri="{FF2B5EF4-FFF2-40B4-BE49-F238E27FC236}">
                <a16:creationId xmlns:a16="http://schemas.microsoft.com/office/drawing/2014/main" id="{B4BD0706-D3A1-72FF-CA9F-9A1CC1D8992F}"/>
              </a:ext>
            </a:extLst>
          </p:cNvPr>
          <p:cNvCxnSpPr>
            <a:cxnSpLocks/>
          </p:cNvCxnSpPr>
          <p:nvPr/>
        </p:nvCxnSpPr>
        <p:spPr>
          <a:xfrm>
            <a:off x="6177558" y="1567039"/>
            <a:ext cx="0" cy="498590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5C9FAA5-C65B-F287-007D-B877B66E5087}"/>
              </a:ext>
            </a:extLst>
          </p:cNvPr>
          <p:cNvGrpSpPr/>
          <p:nvPr/>
        </p:nvGrpSpPr>
        <p:grpSpPr>
          <a:xfrm>
            <a:off x="6474560" y="1565210"/>
            <a:ext cx="5357524" cy="4791755"/>
            <a:chOff x="6474560" y="1565210"/>
            <a:chExt cx="5357524" cy="4791755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B08F3D72-B835-B7C3-67E2-3E23D61DC3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70398" y="1565210"/>
              <a:ext cx="3881878" cy="2002047"/>
              <a:chOff x="7465476" y="2448178"/>
              <a:chExt cx="3186953" cy="1643645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FDB00098-20CA-84A2-BD1A-07F8FE63C12C}"/>
                  </a:ext>
                </a:extLst>
              </p:cNvPr>
              <p:cNvGrpSpPr/>
              <p:nvPr/>
            </p:nvGrpSpPr>
            <p:grpSpPr>
              <a:xfrm>
                <a:off x="7465476" y="2448178"/>
                <a:ext cx="3186953" cy="1643645"/>
                <a:chOff x="1079360" y="2183422"/>
                <a:chExt cx="2684619" cy="1303958"/>
              </a:xfrm>
            </p:grpSpPr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99F44EC4-5586-07DC-20B2-E44997A724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9360" y="2183422"/>
                  <a:ext cx="2684619" cy="1303958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2BDF861-2228-43C9-3FE7-5C89780D40C8}"/>
                    </a:ext>
                  </a:extLst>
                </p:cNvPr>
                <p:cNvSpPr txBox="1"/>
                <p:nvPr/>
              </p:nvSpPr>
              <p:spPr>
                <a:xfrm>
                  <a:off x="1701979" y="2491447"/>
                  <a:ext cx="274388" cy="207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kumimoji="1" lang="zh-TW" altLang="en-US" sz="1100" b="0" i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Meiryo UI" panose="020B0604030504040204" pitchFamily="50" charset="-128"/>
                    </a:rPr>
                    <a:t>①</a:t>
                  </a:r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02AD296F-755F-3F7E-D175-5839D39F31C9}"/>
                    </a:ext>
                  </a:extLst>
                </p:cNvPr>
                <p:cNvSpPr txBox="1"/>
                <p:nvPr/>
              </p:nvSpPr>
              <p:spPr>
                <a:xfrm>
                  <a:off x="2063076" y="2512626"/>
                  <a:ext cx="274388" cy="207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kumimoji="1" lang="zh-TW" altLang="en-US" sz="1100" b="0" i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Meiryo UI" panose="020B0604030504040204" pitchFamily="50" charset="-128"/>
                    </a:rPr>
                    <a:t>②</a:t>
                  </a:r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A03BC40-7536-83B9-9B49-AAB4014673DD}"/>
                    </a:ext>
                  </a:extLst>
                </p:cNvPr>
                <p:cNvSpPr txBox="1"/>
                <p:nvPr/>
              </p:nvSpPr>
              <p:spPr>
                <a:xfrm>
                  <a:off x="2430704" y="2491447"/>
                  <a:ext cx="274388" cy="207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kumimoji="1" lang="zh-TW" altLang="en-US" sz="1100" b="0" i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Meiryo UI" panose="020B0604030504040204" pitchFamily="50" charset="-128"/>
                    </a:rPr>
                    <a:t>③</a:t>
                  </a:r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964E0B1-6E4D-D462-5653-B3807A3CEBEF}"/>
                    </a:ext>
                  </a:extLst>
                </p:cNvPr>
                <p:cNvSpPr txBox="1"/>
                <p:nvPr/>
              </p:nvSpPr>
              <p:spPr>
                <a:xfrm>
                  <a:off x="2781562" y="2491447"/>
                  <a:ext cx="274388" cy="207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kumimoji="1" lang="zh-TW" altLang="en-US" sz="1100" b="0" i="0">
                      <a:solidFill>
                        <a:srgbClr val="FF000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  <a:cs typeface="Meiryo UI" panose="020B0604030504040204" pitchFamily="50" charset="-128"/>
                    </a:rPr>
                    <a:t>④</a:t>
                  </a:r>
                </a:p>
              </p:txBody>
            </p:sp>
          </p:grp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7E52F6FD-DDFF-1FF6-8536-49545C5A5E12}"/>
                  </a:ext>
                </a:extLst>
              </p:cNvPr>
              <p:cNvCxnSpPr/>
              <p:nvPr/>
            </p:nvCxnSpPr>
            <p:spPr>
              <a:xfrm>
                <a:off x="9019940" y="2518678"/>
                <a:ext cx="0" cy="423583"/>
              </a:xfrm>
              <a:prstGeom prst="straightConnector1">
                <a:avLst/>
              </a:prstGeom>
              <a:ln w="15875">
                <a:solidFill>
                  <a:srgbClr val="001F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B33AB2C-6828-B3BC-F801-8AC768DA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-2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256" y="3567257"/>
              <a:ext cx="1957017" cy="1475448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D83195E-AE1D-1017-0EC4-19A10657951E}"/>
                </a:ext>
              </a:extLst>
            </p:cNvPr>
            <p:cNvSpPr/>
            <p:nvPr/>
          </p:nvSpPr>
          <p:spPr>
            <a:xfrm>
              <a:off x="6474560" y="5172805"/>
              <a:ext cx="5357524" cy="98668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檢測精度從</a:t>
              </a:r>
              <a:r>
                <a:rPr lang="en-US" altLang="zh-TW" sz="28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22mm</a:t>
              </a:r>
              <a:r>
                <a:rPr lang="zh-TW" altLang="en-US" sz="28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提升到了</a:t>
              </a:r>
              <a:r>
                <a:rPr lang="en-US" altLang="zh-TW" sz="28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13mm</a:t>
              </a:r>
            </a:p>
            <a:p>
              <a:pPr algn="ctr"/>
              <a:r>
                <a:rPr lang="zh-TW" altLang="en-US" sz="28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欠板檢出精度提升</a:t>
              </a:r>
              <a:endParaRPr lang="zh-TW" altLang="en-US" sz="280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42020503-B30F-F2F0-A41E-8182FFE2A79B}"/>
                </a:ext>
              </a:extLst>
            </p:cNvPr>
            <p:cNvSpPr/>
            <p:nvPr/>
          </p:nvSpPr>
          <p:spPr>
            <a:xfrm>
              <a:off x="8946539" y="3788670"/>
              <a:ext cx="1338091" cy="1329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66">
                <a:solidFill>
                  <a:srgbClr val="40404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D7F2560-EF58-5295-9F5B-038C754D922E}"/>
                </a:ext>
              </a:extLst>
            </p:cNvPr>
            <p:cNvSpPr/>
            <p:nvPr/>
          </p:nvSpPr>
          <p:spPr>
            <a:xfrm>
              <a:off x="6627917" y="5110081"/>
              <a:ext cx="5093717" cy="12468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77B265B8-016A-F4ED-0377-4522E243C15A}"/>
              </a:ext>
            </a:extLst>
          </p:cNvPr>
          <p:cNvSpPr/>
          <p:nvPr/>
        </p:nvSpPr>
        <p:spPr>
          <a:xfrm rot="16200000">
            <a:off x="5905214" y="3746163"/>
            <a:ext cx="700060" cy="75841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C94F3F-2AAA-8947-EEC4-541390F9E48C}"/>
              </a:ext>
            </a:extLst>
          </p:cNvPr>
          <p:cNvSpPr txBox="1"/>
          <p:nvPr/>
        </p:nvSpPr>
        <p:spPr>
          <a:xfrm>
            <a:off x="1970669" y="885407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變更</a:t>
            </a:r>
            <a:r>
              <a:rPr kumimoji="1" lang="en-US" altLang="zh-TW" sz="2400" b="0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Sensor</a:t>
            </a:r>
            <a:r>
              <a:rPr kumimoji="1" lang="zh-TW" altLang="en-US" sz="2400" b="0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形式提升精度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A9ECBAF-0F91-FDC3-8BA8-A938E2FEBF94}"/>
              </a:ext>
            </a:extLst>
          </p:cNvPr>
          <p:cNvSpPr txBox="1"/>
          <p:nvPr/>
        </p:nvSpPr>
        <p:spPr>
          <a:xfrm>
            <a:off x="10566157" y="56362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170%</a:t>
            </a:r>
            <a:endParaRPr kumimoji="1" lang="zh-TW" altLang="en-US" sz="2800" b="1" i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9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② </a:t>
            </a:r>
            <a:r>
              <a:rPr lang="en-US" altLang="zh-TW"/>
              <a:t>: PLC</a:t>
            </a:r>
            <a:r>
              <a:rPr lang="zh-TW" altLang="en-US"/>
              <a:t> 運 算 延 遲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7486CA5-4E48-3923-119D-977F9F8BA660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11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DBD14FE-8348-1B1C-394F-6B0819F6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0" y="1691736"/>
            <a:ext cx="11791507" cy="26141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39F26E30-1EBC-16BC-21FD-C757D9C0E3AF}"/>
              </a:ext>
            </a:extLst>
          </p:cNvPr>
          <p:cNvGrpSpPr/>
          <p:nvPr/>
        </p:nvGrpSpPr>
        <p:grpSpPr>
          <a:xfrm>
            <a:off x="10865619" y="778499"/>
            <a:ext cx="1323206" cy="691959"/>
            <a:chOff x="10275228" y="973672"/>
            <a:chExt cx="1323206" cy="691959"/>
          </a:xfrm>
        </p:grpSpPr>
        <p:sp>
          <p:nvSpPr>
            <p:cNvPr id="30" name="Oval 318">
              <a:extLst>
                <a:ext uri="{FF2B5EF4-FFF2-40B4-BE49-F238E27FC236}">
                  <a16:creationId xmlns:a16="http://schemas.microsoft.com/office/drawing/2014/main" id="{7FC8BE84-305A-397E-F57F-61EADCDA2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5228" y="1064475"/>
              <a:ext cx="229742" cy="20411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270DABD-7B3F-250D-10F2-BF7870A2D107}"/>
                </a:ext>
              </a:extLst>
            </p:cNvPr>
            <p:cNvSpPr txBox="1"/>
            <p:nvPr/>
          </p:nvSpPr>
          <p:spPr>
            <a:xfrm>
              <a:off x="10515082" y="973672"/>
              <a:ext cx="10727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33" name="Oval 318">
              <a:extLst>
                <a:ext uri="{FF2B5EF4-FFF2-40B4-BE49-F238E27FC236}">
                  <a16:creationId xmlns:a16="http://schemas.microsoft.com/office/drawing/2014/main" id="{B58E8C1E-EDD5-44E7-2A2C-73929DA99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6294" y="1392510"/>
              <a:ext cx="229742" cy="204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A77A8D8-A669-D1ED-EE14-133B36014D53}"/>
                </a:ext>
              </a:extLst>
            </p:cNvPr>
            <p:cNvSpPr txBox="1"/>
            <p:nvPr/>
          </p:nvSpPr>
          <p:spPr>
            <a:xfrm>
              <a:off x="10525715" y="1296299"/>
              <a:ext cx="10727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endParaRPr lang="zh-TW" altLang="en-US"/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C3E2DF70-6642-1CAD-430D-3ED061E74A07}"/>
              </a:ext>
            </a:extLst>
          </p:cNvPr>
          <p:cNvGrpSpPr/>
          <p:nvPr/>
        </p:nvGrpSpPr>
        <p:grpSpPr>
          <a:xfrm>
            <a:off x="3980533" y="3841713"/>
            <a:ext cx="1647377" cy="1506609"/>
            <a:chOff x="3980533" y="3841713"/>
            <a:chExt cx="1647377" cy="150660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9990EAF-E756-9DB0-6CE5-D3394283F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040" y="3841713"/>
              <a:ext cx="1199959" cy="1173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06B971E-6071-46A0-DE55-4EED67A6CB12}"/>
                </a:ext>
              </a:extLst>
            </p:cNvPr>
            <p:cNvSpPr txBox="1"/>
            <p:nvPr/>
          </p:nvSpPr>
          <p:spPr>
            <a:xfrm>
              <a:off x="3980533" y="4978990"/>
              <a:ext cx="1647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PLC</a:t>
              </a:r>
              <a:r>
                <a:rPr lang="zh-TW" altLang="en-US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計算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D6CF61FB-BBFE-DF54-D462-0F0EA7A1476A}"/>
              </a:ext>
            </a:extLst>
          </p:cNvPr>
          <p:cNvGrpSpPr/>
          <p:nvPr/>
        </p:nvGrpSpPr>
        <p:grpSpPr>
          <a:xfrm>
            <a:off x="1318437" y="2354761"/>
            <a:ext cx="7215838" cy="2225900"/>
            <a:chOff x="1318437" y="2354761"/>
            <a:chExt cx="7215838" cy="2225900"/>
          </a:xfrm>
        </p:grpSpPr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F5B9FAFE-B842-AC8F-8AD1-B12382FD508F}"/>
                </a:ext>
              </a:extLst>
            </p:cNvPr>
            <p:cNvCxnSpPr>
              <a:stCxn id="2" idx="1"/>
            </p:cNvCxnSpPr>
            <p:nvPr/>
          </p:nvCxnSpPr>
          <p:spPr>
            <a:xfrm flipH="1" flipV="1">
              <a:off x="1318437" y="3280509"/>
              <a:ext cx="2846603" cy="1147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3E7679D6-F091-7ED3-F593-E13E33531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4847" y="3104096"/>
              <a:ext cx="2803908" cy="13923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4C638845-3886-D760-5375-A6AA41D37FB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675028" y="3241919"/>
              <a:ext cx="1490012" cy="11863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B4805AE7-73C4-3A0C-E349-34BA792CCC47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741738" y="3104096"/>
              <a:ext cx="1423302" cy="1324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C471CB38-1E0B-C055-8A8C-EB002CECAC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7539" y="3104096"/>
              <a:ext cx="2139901" cy="14765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21BCE893-9FA6-93EE-8298-34C2146F673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062716" y="3191263"/>
              <a:ext cx="2102324" cy="12369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6F4E9309-F686-8E22-325E-89F945B960A8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3327991" y="2504302"/>
              <a:ext cx="837049" cy="19239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DACD9BA7-901F-6034-04AA-47AF75DEB7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83541" y="2422908"/>
              <a:ext cx="773618" cy="2157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57005D88-0823-0BA2-D53F-652E2CA04410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833857" y="2354761"/>
              <a:ext cx="1331183" cy="207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9E45AE4F-9B96-0B7E-FC5D-06C218AACBB9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2736984" y="2504302"/>
              <a:ext cx="1428056" cy="19239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7162EDBC-4C5A-27DF-23E6-9292BF177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5162" y="2354761"/>
              <a:ext cx="2142278" cy="22259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B2BE4731-1A3B-DF45-06A1-729FBADD26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5693" y="2470993"/>
              <a:ext cx="2265757" cy="21096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13B098D2-B117-596E-0CF2-BE157CD4464C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806995"/>
              <a:ext cx="1540239" cy="16212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F7BB9A49-F763-CB9A-7095-ADCC87F8DD4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354761"/>
              <a:ext cx="2221738" cy="2073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341BE3B0-3F54-D197-A5D3-E49B0982264E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269654"/>
              <a:ext cx="2221738" cy="1158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9595BCE3-1E7D-3739-8B5A-7271F7C425BE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484096"/>
              <a:ext cx="2499327" cy="1944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E6442D3A-382C-D3BD-9B55-A53ACB69A29C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191263"/>
              <a:ext cx="2455774" cy="12369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1251BF01-D534-7999-77F9-EE602FC6B610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547436"/>
              <a:ext cx="2733363" cy="18808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40BA97EA-7432-7DF9-2D48-E1EDFF473C4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104096"/>
              <a:ext cx="2785443" cy="1324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758ED116-036F-41FE-ED8A-8C4F725DD76D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496780"/>
              <a:ext cx="3019479" cy="1931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4D59DADA-0BC1-CEB8-17B4-275EAC9C6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159" y="2711302"/>
              <a:ext cx="2927360" cy="176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0E06B07C-E7AD-18FA-B446-E37F4C5D65D8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806995"/>
              <a:ext cx="3087315" cy="16212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9B66E53C-9D83-F79D-1329-9BE3D415A118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990383"/>
              <a:ext cx="3051376" cy="14378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1CC09A6C-FE14-9AB2-BC9C-9C8A1B696325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241919"/>
              <a:ext cx="3051376" cy="11863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2F5026E3-CA0D-03B9-FD16-6D8C36C44C90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218998"/>
              <a:ext cx="3051376" cy="1209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>
              <a:extLst>
                <a:ext uri="{FF2B5EF4-FFF2-40B4-BE49-F238E27FC236}">
                  <a16:creationId xmlns:a16="http://schemas.microsoft.com/office/drawing/2014/main" id="{679145C7-EB90-E016-E020-1785CA54F021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455881"/>
              <a:ext cx="3614889" cy="19723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778FBBB7-99BA-C505-C25E-8AEF0ED2E8EB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230295"/>
              <a:ext cx="3623293" cy="1197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73E23FDE-1712-EADC-EB50-9961B3D72FA5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546881"/>
              <a:ext cx="3818588" cy="18813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>
              <a:extLst>
                <a:ext uri="{FF2B5EF4-FFF2-40B4-BE49-F238E27FC236}">
                  <a16:creationId xmlns:a16="http://schemas.microsoft.com/office/drawing/2014/main" id="{C8593D70-A3A6-7C14-B656-78C656D043BA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104096"/>
              <a:ext cx="3804162" cy="1324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>
              <a:extLst>
                <a:ext uri="{FF2B5EF4-FFF2-40B4-BE49-F238E27FC236}">
                  <a16:creationId xmlns:a16="http://schemas.microsoft.com/office/drawing/2014/main" id="{0744B059-544A-8CF0-0076-DAFBD8FC7CCE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614994"/>
              <a:ext cx="4353864" cy="18132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B8B9B321-7A38-0E5B-D79E-26348BA95627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2806995"/>
              <a:ext cx="4369235" cy="16212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5E9E494A-D8FD-C829-674D-B9C89A662916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4165040" y="3104096"/>
              <a:ext cx="4304792" cy="13241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3B21D496-1ADA-2751-6205-1E3AA1EB36EE}"/>
              </a:ext>
            </a:extLst>
          </p:cNvPr>
          <p:cNvGrpSpPr/>
          <p:nvPr/>
        </p:nvGrpSpPr>
        <p:grpSpPr>
          <a:xfrm>
            <a:off x="670571" y="4409217"/>
            <a:ext cx="3075926" cy="2511401"/>
            <a:chOff x="-81801" y="4155479"/>
            <a:chExt cx="3075926" cy="2511401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91E2ED2-85D7-BCBE-C94B-4AE8A1A10F85}"/>
                </a:ext>
              </a:extLst>
            </p:cNvPr>
            <p:cNvSpPr txBox="1"/>
            <p:nvPr/>
          </p:nvSpPr>
          <p:spPr>
            <a:xfrm>
              <a:off x="-81801" y="5332604"/>
              <a:ext cx="1199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PLC</a:t>
              </a:r>
              <a:r>
                <a:rPr lang="zh-TW" altLang="en-US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計算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E8AFBC53-8090-0CC1-9DAC-A621D009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91" b="91315" l="4657" r="94853">
                          <a14:foregroundMark x1="36275" y1="9624" x2="21324" y2="13615"/>
                          <a14:foregroundMark x1="57598" y1="7746" x2="55882" y2="7512"/>
                          <a14:foregroundMark x1="66667" y1="9624" x2="67647" y2="10798"/>
                          <a14:foregroundMark x1="77206" y1="14789" x2="78922" y2="15962"/>
                          <a14:foregroundMark x1="84804" y1="23239" x2="86029" y2="24648"/>
                          <a14:foregroundMark x1="91422" y1="33333" x2="92647" y2="35681"/>
                          <a14:foregroundMark x1="94363" y1="41784" x2="94608" y2="43897"/>
                          <a14:foregroundMark x1="71078" y1="84507" x2="58088" y2="88732"/>
                          <a14:foregroundMark x1="58088" y1="88732" x2="40686" y2="88732"/>
                          <a14:foregroundMark x1="40686" y1="88732" x2="25000" y2="82394"/>
                          <a14:foregroundMark x1="25000" y1="82394" x2="13480" y2="71831"/>
                          <a14:foregroundMark x1="13480" y1="71831" x2="5882" y2="43192"/>
                          <a14:foregroundMark x1="5882" y1="43192" x2="8824" y2="30986"/>
                          <a14:foregroundMark x1="8824" y1="30986" x2="9069" y2="30516"/>
                          <a14:foregroundMark x1="6127" y1="38967" x2="4657" y2="56103"/>
                          <a14:foregroundMark x1="4657" y1="56103" x2="5147" y2="57512"/>
                          <a14:foregroundMark x1="8088" y1="32864" x2="6373" y2="39437"/>
                          <a14:foregroundMark x1="49020" y1="19484" x2="49755" y2="47418"/>
                          <a14:foregroundMark x1="49755" y1="47418" x2="80392" y2="48122"/>
                          <a14:foregroundMark x1="95098" y1="54225" x2="93873" y2="61737"/>
                          <a14:foregroundMark x1="43627" y1="91784" x2="59069" y2="90845"/>
                          <a14:foregroundMark x1="35784" y1="6573" x2="34069" y2="6338"/>
                          <a14:foregroundMark x1="52451" y1="4460" x2="52696" y2="3991"/>
                          <a14:foregroundMark x1="64216" y1="6338" x2="69853" y2="84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00" y="4489281"/>
              <a:ext cx="2085588" cy="2177599"/>
            </a:xfrm>
            <a:prstGeom prst="rect">
              <a:avLst/>
            </a:prstGeom>
          </p:spPr>
        </p:pic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0D0F715D-DF85-121E-5C53-89931DF87864}"/>
                </a:ext>
              </a:extLst>
            </p:cNvPr>
            <p:cNvSpPr txBox="1"/>
            <p:nvPr/>
          </p:nvSpPr>
          <p:spPr>
            <a:xfrm rot="2894487">
              <a:off x="2209479" y="4570793"/>
              <a:ext cx="1199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速度延遲</a:t>
              </a:r>
              <a:endParaRPr lang="zh-TW" altLang="en-US"/>
            </a:p>
          </p:txBody>
        </p:sp>
        <p:sp>
          <p:nvSpPr>
            <p:cNvPr id="169" name="箭號: 弧形左彎 168">
              <a:extLst>
                <a:ext uri="{FF2B5EF4-FFF2-40B4-BE49-F238E27FC236}">
                  <a16:creationId xmlns:a16="http://schemas.microsoft.com/office/drawing/2014/main" id="{D4221DA8-9ABD-CB43-DD00-FD2DAA6BD5DD}"/>
                </a:ext>
              </a:extLst>
            </p:cNvPr>
            <p:cNvSpPr/>
            <p:nvPr/>
          </p:nvSpPr>
          <p:spPr>
            <a:xfrm rot="10800000">
              <a:off x="1161560" y="4771963"/>
              <a:ext cx="679485" cy="1490614"/>
            </a:xfrm>
            <a:prstGeom prst="curvedLeftArrow">
              <a:avLst>
                <a:gd name="adj1" fmla="val 25000"/>
                <a:gd name="adj2" fmla="val 50000"/>
                <a:gd name="adj3" fmla="val 4221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57CC2B6E-5879-7E68-1F0B-6856A9996AEA}"/>
              </a:ext>
            </a:extLst>
          </p:cNvPr>
          <p:cNvGrpSpPr/>
          <p:nvPr/>
        </p:nvGrpSpPr>
        <p:grpSpPr>
          <a:xfrm>
            <a:off x="5731238" y="4559301"/>
            <a:ext cx="4138459" cy="1831289"/>
            <a:chOff x="5731238" y="4559301"/>
            <a:chExt cx="4138459" cy="1831289"/>
          </a:xfrm>
        </p:grpSpPr>
        <p:sp>
          <p:nvSpPr>
            <p:cNvPr id="157" name="テキスト ボックス 5">
              <a:extLst>
                <a:ext uri="{FF2B5EF4-FFF2-40B4-BE49-F238E27FC236}">
                  <a16:creationId xmlns:a16="http://schemas.microsoft.com/office/drawing/2014/main" id="{9F9B1BF5-3F9B-B3A7-D61F-0A7DFD4C3AFF}"/>
                </a:ext>
              </a:extLst>
            </p:cNvPr>
            <p:cNvSpPr txBox="1"/>
            <p:nvPr/>
          </p:nvSpPr>
          <p:spPr>
            <a:xfrm>
              <a:off x="6411726" y="5960224"/>
              <a:ext cx="9396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>
                <a:defRPr sz="3200">
                  <a:latin typeface="MS PGothic" panose="020B0600070205080204" pitchFamily="34" charset="-128"/>
                  <a:ea typeface="MS PGothic" panose="020B0600070205080204" pitchFamily="34" charset="-128"/>
                </a:defRPr>
              </a:lvl1pPr>
            </a:lstStyle>
            <a:p>
              <a:r>
                <a:rPr lang="en-US" altLang="zh-TW" sz="2000" b="1"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endParaRPr lang="zh-TW" altLang="en-US" sz="2000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158" name="Picture 2">
              <a:extLst>
                <a:ext uri="{FF2B5EF4-FFF2-40B4-BE49-F238E27FC236}">
                  <a16:creationId xmlns:a16="http://schemas.microsoft.com/office/drawing/2014/main" id="{B5305866-1FDE-68FB-5594-6E914BCBC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281" y="5009197"/>
              <a:ext cx="948969" cy="1112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DCAD2319-5ABD-84BF-5489-076FE5109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750" y="5592482"/>
              <a:ext cx="6245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テキスト ボックス 5">
              <a:extLst>
                <a:ext uri="{FF2B5EF4-FFF2-40B4-BE49-F238E27FC236}">
                  <a16:creationId xmlns:a16="http://schemas.microsoft.com/office/drawing/2014/main" id="{9860B3BF-AD08-7421-AA14-7BB2BA172B9D}"/>
                </a:ext>
              </a:extLst>
            </p:cNvPr>
            <p:cNvSpPr txBox="1"/>
            <p:nvPr/>
          </p:nvSpPr>
          <p:spPr>
            <a:xfrm>
              <a:off x="8196614" y="5990480"/>
              <a:ext cx="11705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>
                <a:defRPr sz="3200">
                  <a:latin typeface="MS PGothic" panose="020B0600070205080204" pitchFamily="34" charset="-128"/>
                  <a:ea typeface="MS PGothic" panose="020B0600070205080204" pitchFamily="34" charset="-128"/>
                </a:defRPr>
              </a:lvl1pPr>
            </a:lstStyle>
            <a:p>
              <a:r>
                <a:rPr lang="en-US" altLang="ja-JP" sz="2000" b="1">
                  <a:solidFill>
                    <a:srgbClr val="FF0000"/>
                  </a:solidFill>
                </a:rPr>
                <a:t>PLC</a:t>
              </a:r>
              <a:r>
                <a:rPr lang="zh-TW" altLang="en-US" sz="2000" b="1">
                  <a:solidFill>
                    <a:srgbClr val="FF0000"/>
                  </a:solidFill>
                </a:rPr>
                <a:t>計算</a:t>
              </a:r>
              <a:endParaRPr lang="en-US" altLang="ja-JP" sz="2000" b="1">
                <a:solidFill>
                  <a:srgbClr val="FF0000"/>
                </a:solidFill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B0ABE6D-3A39-FB6A-61A1-EF7853D596B8}"/>
                </a:ext>
              </a:extLst>
            </p:cNvPr>
            <p:cNvSpPr/>
            <p:nvPr/>
          </p:nvSpPr>
          <p:spPr>
            <a:xfrm>
              <a:off x="5731238" y="4839615"/>
              <a:ext cx="4138459" cy="15046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5" name="圖片 164" descr="一張含有 電子產品, 光線 的圖片&#10;&#10;自動產生的描述">
              <a:extLst>
                <a:ext uri="{FF2B5EF4-FFF2-40B4-BE49-F238E27FC236}">
                  <a16:creationId xmlns:a16="http://schemas.microsoft.com/office/drawing/2014/main" id="{EC6D9ACF-70E4-4F1A-E683-8D2A01329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448" y="4846010"/>
              <a:ext cx="1681597" cy="130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矩形: 圓角 169">
              <a:extLst>
                <a:ext uri="{FF2B5EF4-FFF2-40B4-BE49-F238E27FC236}">
                  <a16:creationId xmlns:a16="http://schemas.microsoft.com/office/drawing/2014/main" id="{40C961CF-41BD-5DDA-84B0-1D059851F2BA}"/>
                </a:ext>
              </a:extLst>
            </p:cNvPr>
            <p:cNvSpPr/>
            <p:nvPr/>
          </p:nvSpPr>
          <p:spPr>
            <a:xfrm>
              <a:off x="5917295" y="4559301"/>
              <a:ext cx="3807730" cy="43783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spc="3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本線有</a:t>
              </a:r>
              <a:r>
                <a:rPr kumimoji="1" lang="en-US" altLang="zh-TW" sz="2400" b="1" spc="3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80</a:t>
              </a:r>
              <a:r>
                <a:rPr kumimoji="1" lang="zh-TW" altLang="en-US" sz="2400" b="1" spc="3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多個</a:t>
              </a:r>
              <a:r>
                <a:rPr kumimoji="1" lang="en-US" altLang="zh-TW" sz="2400" b="1" spc="3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endParaRPr kumimoji="1" lang="ja-JP" altLang="en-US" sz="2400" b="1" spc="3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26EEEFF-7C2A-830E-AE25-486CEF371E32}"/>
              </a:ext>
            </a:extLst>
          </p:cNvPr>
          <p:cNvSpPr/>
          <p:nvPr/>
        </p:nvSpPr>
        <p:spPr>
          <a:xfrm>
            <a:off x="168637" y="819561"/>
            <a:ext cx="3085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514" indent="-361514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本線</a:t>
            </a:r>
            <a:r>
              <a:rPr lang="en-US" altLang="zh-TW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示意圖</a:t>
            </a:r>
          </a:p>
        </p:txBody>
      </p:sp>
    </p:spTree>
    <p:extLst>
      <p:ext uri="{BB962C8B-B14F-4D97-AF65-F5344CB8AC3E}">
        <p14:creationId xmlns:p14="http://schemas.microsoft.com/office/powerpoint/2010/main" val="21117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F260B43C-ED67-830C-6430-ED20C42383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0000" y1="27044" x2="51923" y2="88679"/>
                        <a14:foregroundMark x1="75000" y1="50314" x2="71154" y2="55346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317" y="4932445"/>
            <a:ext cx="582583" cy="1790905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22E1D4EA-CACD-4CB1-BCEF-382BEDCAFE3A}"/>
              </a:ext>
            </a:extLst>
          </p:cNvPr>
          <p:cNvGrpSpPr/>
          <p:nvPr/>
        </p:nvGrpSpPr>
        <p:grpSpPr>
          <a:xfrm>
            <a:off x="5702763" y="803783"/>
            <a:ext cx="3688400" cy="3158002"/>
            <a:chOff x="-580574" y="1135485"/>
            <a:chExt cx="3688400" cy="315800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0EE0AD96-CC62-9E12-D0CC-05DC9381A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5124" y1="38610" x2="46116" y2="71042"/>
                          <a14:foregroundMark x1="37355" y1="53282" x2="34545" y2="88610"/>
                          <a14:foregroundMark x1="23967" y1="42857" x2="23802" y2="76255"/>
                          <a14:foregroundMark x1="43306" y1="31853" x2="43306" y2="31853"/>
                          <a14:foregroundMark x1="43636" y1="30695" x2="44959" y2="38610"/>
                          <a14:foregroundMark x1="53223" y1="54826" x2="54711" y2="57529"/>
                          <a14:foregroundMark x1="57355" y1="55985" x2="57355" y2="64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0574" y="1135485"/>
              <a:ext cx="3688400" cy="3158002"/>
            </a:xfrm>
            <a:prstGeom prst="rect">
              <a:avLst/>
            </a:prstGeom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AD58890-8605-4846-A34D-853D4BDBC0E6}"/>
                </a:ext>
              </a:extLst>
            </p:cNvPr>
            <p:cNvSpPr txBox="1"/>
            <p:nvPr/>
          </p:nvSpPr>
          <p:spPr>
            <a:xfrm>
              <a:off x="1888834" y="1702486"/>
              <a:ext cx="541946" cy="129266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600" b="1">
                  <a:solidFill>
                    <a:schemeClr val="bg1"/>
                  </a:solidFill>
                  <a:latin typeface="Meiryo" charset="-128"/>
                  <a:ea typeface="Meiryo" charset="-128"/>
                  <a:cs typeface="Meiryo" charset="-128"/>
                </a:rPr>
                <a:t>P</a:t>
              </a:r>
            </a:p>
            <a:p>
              <a:pPr algn="ctr"/>
              <a:r>
                <a:rPr kumimoji="1" lang="en-US" altLang="zh-TW" sz="2600" b="1">
                  <a:solidFill>
                    <a:schemeClr val="bg1"/>
                  </a:solidFill>
                  <a:latin typeface="Meiryo" charset="-128"/>
                  <a:ea typeface="Meiryo" charset="-128"/>
                  <a:cs typeface="Meiryo" charset="-128"/>
                </a:rPr>
                <a:t>L</a:t>
              </a:r>
            </a:p>
            <a:p>
              <a:pPr algn="ctr"/>
              <a:r>
                <a:rPr kumimoji="1" lang="en-US" altLang="zh-TW" sz="2600" b="1">
                  <a:solidFill>
                    <a:schemeClr val="bg1"/>
                  </a:solidFill>
                  <a:latin typeface="Meiryo" charset="-128"/>
                  <a:ea typeface="Meiryo" charset="-128"/>
                  <a:cs typeface="Meiryo" charset="-128"/>
                </a:rPr>
                <a:t>C</a:t>
              </a:r>
              <a:endParaRPr kumimoji="1" lang="zh-TW" altLang="en-US" sz="2600" b="1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27" name="圖片 26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AC05EF4C-9803-BA06-CCFF-CAA1D4DF31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4475" l="0" r="100000">
                        <a14:foregroundMark x1="48077" y1="34254" x2="44231" y2="54696"/>
                        <a14:foregroundMark x1="30769" y1="85083" x2="36538" y2="94475"/>
                        <a14:foregroundMark x1="55769" y1="79006" x2="59615" y2="9171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206" y="2976459"/>
            <a:ext cx="593078" cy="203634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77FEA5-C0D0-DEC2-4BCD-444301795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B009CB-D84F-D3F5-11A6-7EC933F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② </a:t>
            </a:r>
            <a:r>
              <a:rPr lang="en-US" altLang="zh-TW"/>
              <a:t>:</a:t>
            </a:r>
            <a:r>
              <a:rPr lang="zh-TW" altLang="en-US"/>
              <a:t> 欠板</a:t>
            </a:r>
            <a:r>
              <a:rPr lang="en-US" altLang="zh-TW"/>
              <a:t>Sensor</a:t>
            </a:r>
            <a:r>
              <a:rPr lang="zh-TW" altLang="en-US"/>
              <a:t> 改專用</a:t>
            </a:r>
            <a:r>
              <a:rPr lang="en-US" altLang="zh-TW"/>
              <a:t>PLC</a:t>
            </a:r>
            <a:r>
              <a:rPr lang="zh-TW" altLang="en-US"/>
              <a:t> </a:t>
            </a:r>
          </a:p>
        </p:txBody>
      </p:sp>
      <p:pic>
        <p:nvPicPr>
          <p:cNvPr id="16" name="圖片 15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C520F278-45C6-BA74-3F1A-7A73B91F58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1860" l="0" r="67925">
                        <a14:foregroundMark x1="54717" y1="34302" x2="39623" y2="55233"/>
                        <a14:foregroundMark x1="56604" y1="34884" x2="58491" y2="43605"/>
                        <a14:foregroundMark x1="69811" y1="44767" x2="69811" y2="4476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3627" y="2670358"/>
            <a:ext cx="593079" cy="1931159"/>
          </a:xfrm>
          <a:prstGeom prst="rect">
            <a:avLst/>
          </a:prstGeom>
        </p:spPr>
      </p:pic>
      <p:pic>
        <p:nvPicPr>
          <p:cNvPr id="25" name="圖片 24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A65510F2-2EDA-52C9-0CE4-ACCAB7DA131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2" b="100000" l="0" r="100000">
                        <a14:foregroundMark x1="46875" y1="38674" x2="46875" y2="56906"/>
                        <a14:foregroundMark x1="26563" y1="86740" x2="26563" y2="86740"/>
                        <a14:foregroundMark x1="50000" y1="81215" x2="50000" y2="81215"/>
                        <a14:foregroundMark x1="25000" y1="51381" x2="25000" y2="51381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8301" y="3862198"/>
            <a:ext cx="714745" cy="2036345"/>
          </a:xfrm>
          <a:prstGeom prst="rect">
            <a:avLst/>
          </a:prstGeom>
        </p:spPr>
      </p:pic>
      <p:pic>
        <p:nvPicPr>
          <p:cNvPr id="30" name="圖片 29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E67A77D3-F7D6-6F09-FD89-0F5F22D6087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71154">
                        <a14:foregroundMark x1="53846" y1="32558" x2="42308" y2="77326"/>
                        <a14:foregroundMark x1="32692" y1="79651" x2="67308" y2="8895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2213" y="3833521"/>
            <a:ext cx="582583" cy="1931156"/>
          </a:xfrm>
          <a:prstGeom prst="rect">
            <a:avLst/>
          </a:prstGeom>
        </p:spPr>
      </p:pic>
      <p:pic>
        <p:nvPicPr>
          <p:cNvPr id="31" name="圖片 30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3865F61A-4B9B-7E75-3C17-DEC4DE15F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56250" y1="35404" x2="52083" y2="59006"/>
                        <a14:foregroundMark x1="25000" y1="42236" x2="10417" y2="62733"/>
                        <a14:foregroundMark x1="72917" y1="46584" x2="72917" y2="60248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016" y="3224451"/>
            <a:ext cx="584912" cy="1959903"/>
          </a:xfrm>
          <a:prstGeom prst="rect">
            <a:avLst/>
          </a:prstGeom>
        </p:spPr>
      </p:pic>
      <p:pic>
        <p:nvPicPr>
          <p:cNvPr id="26" name="圖片 25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CBBC0F9C-961F-22E5-ABC6-31A3B3AC978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174" b="100000" l="0" r="100000">
                        <a14:foregroundMark x1="63462" y1="30539" x2="67308" y2="5149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711" y="4075621"/>
            <a:ext cx="593078" cy="18743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CD760CB-BE7D-C7F4-B0AF-7BABD492996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629" b="67010" l="47251" r="73931">
                        <a14:foregroundMark x1="54175" y1="11340" x2="53360" y2="45361"/>
                        <a14:foregroundMark x1="53360" y1="45361" x2="49287" y2="54433"/>
                        <a14:foregroundMark x1="69043" y1="34021" x2="69246" y2="60619"/>
                        <a14:foregroundMark x1="68432" y1="21031" x2="67617" y2="50515"/>
                        <a14:foregroundMark x1="65988" y1="22268" x2="70468" y2="40619"/>
                        <a14:foregroundMark x1="70468" y1="40619" x2="70468" y2="40619"/>
                        <a14:foregroundMark x1="72098" y1="55052" x2="70876" y2="46598"/>
                        <a14:foregroundMark x1="49084" y1="17938" x2="47251" y2="34639"/>
                        <a14:foregroundMark x1="47251" y1="34639" x2="47862" y2="32784"/>
                        <a14:foregroundMark x1="54582" y1="7835" x2="56415" y2="19175"/>
                        <a14:foregroundMark x1="61100" y1="16907" x2="59674" y2="21649"/>
                        <a14:foregroundMark x1="55397" y1="24742" x2="55397" y2="58351"/>
                        <a14:foregroundMark x1="72098" y1="48247" x2="70265" y2="65567"/>
                        <a14:foregroundMark x1="70265" y1="65567" x2="71690" y2="67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27" t="5258" r="22582" b="27384"/>
          <a:stretch/>
        </p:blipFill>
        <p:spPr>
          <a:xfrm>
            <a:off x="5746141" y="2527681"/>
            <a:ext cx="954634" cy="1991668"/>
          </a:xfrm>
          <a:prstGeom prst="rect">
            <a:avLst/>
          </a:prstGeom>
        </p:spPr>
      </p:pic>
      <p:pic>
        <p:nvPicPr>
          <p:cNvPr id="32" name="圖片 31" descr="一張含有 足部穿著, 人員, 舞蹈, 服裝 的圖片&#10;&#10;自動產生的描述">
            <a:extLst>
              <a:ext uri="{FF2B5EF4-FFF2-40B4-BE49-F238E27FC236}">
                <a16:creationId xmlns:a16="http://schemas.microsoft.com/office/drawing/2014/main" id="{0C3D75B0-C75A-DFF9-0783-2F04575F95B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63077" y1="35625" x2="66154" y2="53750"/>
                        <a14:foregroundMark x1="43077" y1="73750" x2="36923" y2="69375"/>
                        <a14:foregroundMark x1="3077" y1="33750" x2="15385" y2="36875"/>
                        <a14:foregroundMark x1="20000" y1="39375" x2="49231" y2="44375"/>
                        <a14:foregroundMark x1="72308" y1="81875" x2="72308" y2="8187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006" y="3303175"/>
            <a:ext cx="719992" cy="18024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912C21A-B835-52C1-2895-955F4F89FC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73" y="6952662"/>
            <a:ext cx="12273570" cy="64133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E7BA79-692E-603E-F267-8A36EF35C7D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068503">
            <a:off x="1706255" y="6912894"/>
            <a:ext cx="5779509" cy="438340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7F76E05-0767-2432-E890-AA6F8F8E2947}"/>
              </a:ext>
            </a:extLst>
          </p:cNvPr>
          <p:cNvGrpSpPr/>
          <p:nvPr/>
        </p:nvGrpSpPr>
        <p:grpSpPr>
          <a:xfrm>
            <a:off x="4625040" y="5737716"/>
            <a:ext cx="2609516" cy="2825610"/>
            <a:chOff x="4625040" y="5737716"/>
            <a:chExt cx="2609516" cy="2825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D03477B-96DD-E786-81DC-642C60207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040" y="5949990"/>
              <a:ext cx="2609516" cy="2613336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4FC25B6-1719-000C-490A-FDE9564E19A2}"/>
                </a:ext>
              </a:extLst>
            </p:cNvPr>
            <p:cNvSpPr txBox="1"/>
            <p:nvPr/>
          </p:nvSpPr>
          <p:spPr>
            <a:xfrm>
              <a:off x="4902020" y="5737716"/>
              <a:ext cx="1974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專用</a:t>
              </a:r>
              <a:r>
                <a:rPr lang="en-US" altLang="zh-TW" sz="32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PLC</a:t>
              </a:r>
              <a:endParaRPr kumimoji="1" lang="zh-TW" altLang="en-US" sz="3200" b="1" i="0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Meiryo" charset="-128"/>
              </a:endParaRPr>
            </a:p>
          </p:txBody>
        </p: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D945F482-8891-77F8-1EED-80FD1AA388B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459" b="89527" l="0" r="88983">
                        <a14:foregroundMark x1="61017" y1="85473" x2="70339" y2="86824"/>
                        <a14:foregroundMark x1="88136" y1="19257" x2="88136" y2="23311"/>
                        <a14:foregroundMark x1="83051" y1="31081" x2="74576" y2="30405"/>
                        <a14:foregroundMark x1="36441" y1="22297" x2="41525" y2="49662"/>
                        <a14:foregroundMark x1="41525" y1="49662" x2="46610" y2="12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5259" y="4343058"/>
            <a:ext cx="719992" cy="180245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559CC63-231B-5E56-B506-032242A45370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374" b="91411" l="0" r="78750">
                        <a14:foregroundMark x1="50000" y1="81288" x2="50000" y2="82209"/>
                        <a14:foregroundMark x1="50000" y1="79141" x2="50000" y2="81288"/>
                        <a14:foregroundMark x1="50000" y1="76687" x2="50000" y2="79141"/>
                        <a14:foregroundMark x1="50000" y1="74847" x2="50000" y2="76687"/>
                        <a14:foregroundMark x1="50000" y1="71472" x2="50000" y2="74847"/>
                        <a14:foregroundMark x1="50000" y1="69632" x2="50000" y2="71472"/>
                        <a14:foregroundMark x1="48750" y1="42638" x2="50000" y2="69632"/>
                        <a14:foregroundMark x1="43750" y1="35890" x2="40000" y2="67178"/>
                        <a14:foregroundMark x1="43750" y1="34663" x2="43750" y2="35890"/>
                        <a14:foregroundMark x1="43750" y1="33742" x2="43750" y2="34663"/>
                        <a14:foregroundMark x1="43750" y1="33436" x2="43750" y2="33742"/>
                        <a14:foregroundMark x1="43750" y1="32822" x2="43750" y2="33436"/>
                        <a14:foregroundMark x1="43750" y1="32209" x2="43750" y2="32822"/>
                        <a14:foregroundMark x1="43750" y1="30675" x2="43750" y2="32209"/>
                        <a14:foregroundMark x1="45000" y1="23313" x2="43750" y2="30675"/>
                        <a14:foregroundMark x1="40000" y1="34663" x2="57500" y2="52454"/>
                        <a14:foregroundMark x1="38750" y1="33742" x2="40000" y2="34663"/>
                        <a14:foregroundMark x1="38750" y1="33436" x2="38750" y2="33742"/>
                        <a14:foregroundMark x1="37500" y1="32822" x2="38750" y2="33436"/>
                        <a14:foregroundMark x1="37500" y1="32209" x2="37500" y2="32822"/>
                        <a14:foregroundMark x1="35000" y1="30675" x2="37500" y2="32209"/>
                        <a14:foregroundMark x1="30000" y1="25153" x2="35000" y2="30675"/>
                        <a14:foregroundMark x1="57500" y1="52454" x2="57500" y2="52454"/>
                        <a14:foregroundMark x1="67500" y1="73926" x2="60000" y2="61350"/>
                        <a14:foregroundMark x1="0" y1="17178" x2="0" y2="17178"/>
                        <a14:foregroundMark x1="60000" y1="81288" x2="56250" y2="89571"/>
                        <a14:foregroundMark x1="67500" y1="63804" x2="60000" y2="81288"/>
                        <a14:foregroundMark x1="56250" y1="89571" x2="65000" y2="91718"/>
                        <a14:backgroundMark x1="51250" y1="33436" x2="51250" y2="33436"/>
                        <a14:backgroundMark x1="57500" y1="33436" x2="57500" y2="33436"/>
                        <a14:backgroundMark x1="63750" y1="35890" x2="63750" y2="35890"/>
                        <a14:backgroundMark x1="66250" y1="37423" x2="66250" y2="37423"/>
                        <a14:backgroundMark x1="68750" y1="39264" x2="68750" y2="39264"/>
                        <a14:backgroundMark x1="67500" y1="38344" x2="67500" y2="38344"/>
                        <a14:backgroundMark x1="40000" y1="71472" x2="40000" y2="71472"/>
                        <a14:backgroundMark x1="38750" y1="74847" x2="38750" y2="74847"/>
                        <a14:backgroundMark x1="38750" y1="76687" x2="38750" y2="76687"/>
                        <a14:backgroundMark x1="38750" y1="79141" x2="38750" y2="79141"/>
                        <a14:backgroundMark x1="38750" y1="81288" x2="38750" y2="81288"/>
                        <a14:backgroundMark x1="42500" y1="69632" x2="42500" y2="69632"/>
                        <a14:backgroundMark x1="46250" y1="32822" x2="46250" y2="32822"/>
                        <a14:backgroundMark x1="46250" y1="33742" x2="46250" y2="33742"/>
                        <a14:backgroundMark x1="46250" y1="34663" x2="46250" y2="34663"/>
                        <a14:backgroundMark x1="27500" y1="32209" x2="27500" y2="32209"/>
                        <a14:backgroundMark x1="30000" y1="30675" x2="30000" y2="30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441" y="4612468"/>
            <a:ext cx="488776" cy="1991668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A81F9EF1-6F07-4B5D-5F89-7796E25D92B5}"/>
              </a:ext>
            </a:extLst>
          </p:cNvPr>
          <p:cNvGrpSpPr/>
          <p:nvPr/>
        </p:nvGrpSpPr>
        <p:grpSpPr>
          <a:xfrm>
            <a:off x="3278104" y="5895678"/>
            <a:ext cx="1600175" cy="745289"/>
            <a:chOff x="1908858" y="3743669"/>
            <a:chExt cx="1600175" cy="745289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77FF5FDE-2122-8600-17D8-3CE3A9241A32}"/>
                </a:ext>
              </a:extLst>
            </p:cNvPr>
            <p:cNvGrpSpPr/>
            <p:nvPr/>
          </p:nvGrpSpPr>
          <p:grpSpPr>
            <a:xfrm>
              <a:off x="1908858" y="3743669"/>
              <a:ext cx="1600175" cy="745289"/>
              <a:chOff x="595746" y="3129468"/>
              <a:chExt cx="1600175" cy="745289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0D70205B-ED57-C835-524D-08CA546B7E7A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595746" y="3129468"/>
                <a:ext cx="313951" cy="2733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字方塊 108">
                <a:extLst>
                  <a:ext uri="{FF2B5EF4-FFF2-40B4-BE49-F238E27FC236}">
                    <a16:creationId xmlns:a16="http://schemas.microsoft.com/office/drawing/2014/main" id="{3340FE03-B71E-3819-4DB4-1FE325934040}"/>
                  </a:ext>
                </a:extLst>
              </p:cNvPr>
              <p:cNvSpPr txBox="1"/>
              <p:nvPr/>
            </p:nvSpPr>
            <p:spPr>
              <a:xfrm>
                <a:off x="614105" y="3463094"/>
                <a:ext cx="1581816" cy="41166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欠板</a:t>
                </a:r>
                <a:r>
                  <a:rPr lang="en-US" altLang="zh-TW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Sensor</a:t>
                </a:r>
                <a:endParaRPr lang="zh-TW" altLang="en-US" sz="2000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pic>
          <p:nvPicPr>
            <p:cNvPr id="57" name="圖片 56" descr="一張含有 螢幕擷取畫面, 藝術, 圖解 的圖片&#10;&#10;描述是以中可信度自動產生">
              <a:extLst>
                <a:ext uri="{FF2B5EF4-FFF2-40B4-BE49-F238E27FC236}">
                  <a16:creationId xmlns:a16="http://schemas.microsoft.com/office/drawing/2014/main" id="{0F4C605E-9F0C-4B42-0F58-17D827C3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809" y="3811213"/>
              <a:ext cx="914806" cy="411663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42BC1B-1020-18F6-B206-264030773A8C}"/>
              </a:ext>
            </a:extLst>
          </p:cNvPr>
          <p:cNvGrpSpPr/>
          <p:nvPr/>
        </p:nvGrpSpPr>
        <p:grpSpPr>
          <a:xfrm>
            <a:off x="1289853" y="3573544"/>
            <a:ext cx="1581816" cy="988118"/>
            <a:chOff x="837744" y="3221974"/>
            <a:chExt cx="1581816" cy="988118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7222765F-BEB0-C850-3DBE-1B732F7A0FFB}"/>
                </a:ext>
              </a:extLst>
            </p:cNvPr>
            <p:cNvGrpSpPr/>
            <p:nvPr/>
          </p:nvGrpSpPr>
          <p:grpSpPr>
            <a:xfrm>
              <a:off x="837744" y="3509526"/>
              <a:ext cx="1581816" cy="700566"/>
              <a:chOff x="837744" y="3509526"/>
              <a:chExt cx="1581816" cy="700566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A3E6A091-5E2B-40A3-1A78-E258B599D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44345" y="3852832"/>
                <a:ext cx="138354" cy="35726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108">
                <a:extLst>
                  <a:ext uri="{FF2B5EF4-FFF2-40B4-BE49-F238E27FC236}">
                    <a16:creationId xmlns:a16="http://schemas.microsoft.com/office/drawing/2014/main" id="{CF381940-38BC-1EB8-E9E8-1749EC404FE2}"/>
                  </a:ext>
                </a:extLst>
              </p:cNvPr>
              <p:cNvSpPr txBox="1"/>
              <p:nvPr/>
            </p:nvSpPr>
            <p:spPr>
              <a:xfrm>
                <a:off x="837744" y="3509526"/>
                <a:ext cx="1581816" cy="41166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欠板</a:t>
                </a:r>
                <a:r>
                  <a:rPr lang="en-US" altLang="zh-TW" sz="20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Sensor </a:t>
                </a:r>
                <a:endParaRPr lang="zh-TW" altLang="en-US" sz="2000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pic>
          <p:nvPicPr>
            <p:cNvPr id="58" name="圖片 57" descr="一張含有 螢幕擷取畫面, 藝術, 圖解 的圖片&#10;&#10;描述是以中可信度自動產生">
              <a:extLst>
                <a:ext uri="{FF2B5EF4-FFF2-40B4-BE49-F238E27FC236}">
                  <a16:creationId xmlns:a16="http://schemas.microsoft.com/office/drawing/2014/main" id="{9392B090-1C60-8507-2B67-EE302BA83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782" y="3221974"/>
              <a:ext cx="914806" cy="411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43635 L -1.31545E-6 0.25 " pathEditMode="relative" rAng="0" ptsTypes="AA">
                                      <p:cBhvr>
                                        <p:cTn id="11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3430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594E-6 -0.39676 L -4.80594E-6 -2.59259E-6 " pathEditMode="relative" rAng="0" ptsTypes="AA">
                                      <p:cBhvr>
                                        <p:cTn id="11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838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0.89167 L 0 -1.48148E-6 " pathEditMode="relative" rAng="0" ptsTypes="AA">
                                      <p:cBhvr>
                                        <p:cTn id="121" dur="1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38565 L 0.39451 -0.60139 " pathEditMode="relative" rAng="0" ptsTypes="AA">
                                      <p:cBhvr>
                                        <p:cTn id="16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5" y="-1078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00"/>
                            </p:stCondLst>
                            <p:childTnLst>
                              <p:par>
                                <p:cTn id="17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412E-6 -3.7037E-6 L 0.18195 0.09769 C 0.22076 0.12084 0.27351 0.11922 0.3256 0.09607 C 0.38499 0.06991 0.42954 0.02824 0.45741 -0.0243 L 0.59286 -0.26226 " pathEditMode="relative" rAng="20760000" ptsTypes="AAAAA">
                                      <p:cBhvr>
                                        <p:cTn id="17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19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945E-6 -4.44444E-6 L 0.18195 0.09769 C 0.22076 0.12084 0.27351 0.11922 0.32561 0.09607 C 0.385 0.06991 0.42954 0.02825 0.45741 -0.0243 L 0.59287 -0.26226 " pathEditMode="relative" rAng="20760000" ptsTypes="AAAAA">
                                      <p:cBhvr>
                                        <p:cTn id="17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19" y="-182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0948E-6 4.44444E-6 L 0.18195 0.09768 C 0.22063 0.12083 0.27351 0.11921 0.3256 0.09606 C 0.38499 0.0699 0.42954 0.02824 0.45741 -0.02408 L 0.59286 -0.26227 " pathEditMode="relative" rAng="20760000" ptsTypes="AAAAA">
                                      <p:cBhvr>
                                        <p:cTn id="17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19" y="-1829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176E-6 1.11111E-6 L 0.18195 0.09768 C 0.22063 0.12083 0.27351 0.11921 0.32561 0.09606 C 0.385 0.06991 0.42954 0.02824 0.45741 -0.02408 L 0.59287 -0.26227 " pathEditMode="relative" rAng="20760000" ptsTypes="AAAAA">
                                      <p:cBhvr>
                                        <p:cTn id="17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1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圖片 113">
            <a:extLst>
              <a:ext uri="{FF2B5EF4-FFF2-40B4-BE49-F238E27FC236}">
                <a16:creationId xmlns:a16="http://schemas.microsoft.com/office/drawing/2014/main" id="{C9B7126B-9116-07E7-6306-E74929B4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30" y="2863204"/>
            <a:ext cx="3353091" cy="3286029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499CD2D7-B25C-9C0B-953A-D973FD1B8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15" y="2868798"/>
            <a:ext cx="3353091" cy="3286029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20B84FC-BC0D-4AE1-86D4-FA853E4910A7}"/>
              </a:ext>
            </a:extLst>
          </p:cNvPr>
          <p:cNvGrpSpPr/>
          <p:nvPr/>
        </p:nvGrpSpPr>
        <p:grpSpPr>
          <a:xfrm>
            <a:off x="-1558378" y="-36408"/>
            <a:ext cx="6499266" cy="9009237"/>
            <a:chOff x="3033273" y="-820937"/>
            <a:chExt cx="6499266" cy="9009237"/>
          </a:xfrm>
        </p:grpSpPr>
        <p:sp>
          <p:nvSpPr>
            <p:cNvPr id="25" name="立方體 24">
              <a:extLst>
                <a:ext uri="{FF2B5EF4-FFF2-40B4-BE49-F238E27FC236}">
                  <a16:creationId xmlns:a16="http://schemas.microsoft.com/office/drawing/2014/main" id="{05932B11-0625-4C77-827F-E2EF5523DB27}"/>
                </a:ext>
              </a:extLst>
            </p:cNvPr>
            <p:cNvSpPr/>
            <p:nvPr/>
          </p:nvSpPr>
          <p:spPr>
            <a:xfrm>
              <a:off x="5956379" y="1750184"/>
              <a:ext cx="3576160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2F6AC47-59A2-4271-8955-731B0E0E2214}"/>
                </a:ext>
              </a:extLst>
            </p:cNvPr>
            <p:cNvGrpSpPr/>
            <p:nvPr/>
          </p:nvGrpSpPr>
          <p:grpSpPr>
            <a:xfrm>
              <a:off x="4545589" y="-820937"/>
              <a:ext cx="3452653" cy="9009237"/>
              <a:chOff x="4545589" y="-820937"/>
              <a:chExt cx="3452653" cy="9009237"/>
            </a:xfrm>
          </p:grpSpPr>
          <p:sp>
            <p:nvSpPr>
              <p:cNvPr id="28" name="圓柱形 27">
                <a:extLst>
                  <a:ext uri="{FF2B5EF4-FFF2-40B4-BE49-F238E27FC236}">
                    <a16:creationId xmlns:a16="http://schemas.microsoft.com/office/drawing/2014/main" id="{77ABDF2F-CCDB-4501-B5F8-D2C2D6433B2A}"/>
                  </a:ext>
                </a:extLst>
              </p:cNvPr>
              <p:cNvSpPr/>
              <p:nvPr/>
            </p:nvSpPr>
            <p:spPr>
              <a:xfrm>
                <a:off x="7736521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9" name="圓柱形 28">
                <a:extLst>
                  <a:ext uri="{FF2B5EF4-FFF2-40B4-BE49-F238E27FC236}">
                    <a16:creationId xmlns:a16="http://schemas.microsoft.com/office/drawing/2014/main" id="{BFDD150E-947B-47F6-A811-C7CFEC99052C}"/>
                  </a:ext>
                </a:extLst>
              </p:cNvPr>
              <p:cNvSpPr/>
              <p:nvPr/>
            </p:nvSpPr>
            <p:spPr>
              <a:xfrm>
                <a:off x="7279539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0" name="圓柱形 29">
                <a:extLst>
                  <a:ext uri="{FF2B5EF4-FFF2-40B4-BE49-F238E27FC236}">
                    <a16:creationId xmlns:a16="http://schemas.microsoft.com/office/drawing/2014/main" id="{FF72B8EC-6CE5-4808-87FB-3BE0F3B8F651}"/>
                  </a:ext>
                </a:extLst>
              </p:cNvPr>
              <p:cNvSpPr/>
              <p:nvPr/>
            </p:nvSpPr>
            <p:spPr>
              <a:xfrm>
                <a:off x="6826742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1" name="圓柱形 30">
                <a:extLst>
                  <a:ext uri="{FF2B5EF4-FFF2-40B4-BE49-F238E27FC236}">
                    <a16:creationId xmlns:a16="http://schemas.microsoft.com/office/drawing/2014/main" id="{842132D0-C027-45D3-A818-28B7AB2E8585}"/>
                  </a:ext>
                </a:extLst>
              </p:cNvPr>
              <p:cNvSpPr/>
              <p:nvPr/>
            </p:nvSpPr>
            <p:spPr>
              <a:xfrm>
                <a:off x="6369764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2" name="圓柱形 31">
                <a:extLst>
                  <a:ext uri="{FF2B5EF4-FFF2-40B4-BE49-F238E27FC236}">
                    <a16:creationId xmlns:a16="http://schemas.microsoft.com/office/drawing/2014/main" id="{2C4A11D5-614F-4D68-934B-D8FF8AB0A927}"/>
                  </a:ext>
                </a:extLst>
              </p:cNvPr>
              <p:cNvSpPr/>
              <p:nvPr/>
            </p:nvSpPr>
            <p:spPr>
              <a:xfrm>
                <a:off x="5912346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3" name="圓柱形 32">
                <a:extLst>
                  <a:ext uri="{FF2B5EF4-FFF2-40B4-BE49-F238E27FC236}">
                    <a16:creationId xmlns:a16="http://schemas.microsoft.com/office/drawing/2014/main" id="{E3618C2B-ED35-44D8-805D-D4FA7BCC3838}"/>
                  </a:ext>
                </a:extLst>
              </p:cNvPr>
              <p:cNvSpPr/>
              <p:nvPr/>
            </p:nvSpPr>
            <p:spPr>
              <a:xfrm>
                <a:off x="5455364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4" name="圓柱形 33">
                <a:extLst>
                  <a:ext uri="{FF2B5EF4-FFF2-40B4-BE49-F238E27FC236}">
                    <a16:creationId xmlns:a16="http://schemas.microsoft.com/office/drawing/2014/main" id="{F0E7F4CE-534D-4B90-BE8E-7A4F036E1DE3}"/>
                  </a:ext>
                </a:extLst>
              </p:cNvPr>
              <p:cNvSpPr/>
              <p:nvPr/>
            </p:nvSpPr>
            <p:spPr>
              <a:xfrm>
                <a:off x="5002567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35" name="圓柱形 34">
                <a:extLst>
                  <a:ext uri="{FF2B5EF4-FFF2-40B4-BE49-F238E27FC236}">
                    <a16:creationId xmlns:a16="http://schemas.microsoft.com/office/drawing/2014/main" id="{23611C73-E351-43C9-BCA3-AE004E082BCD}"/>
                  </a:ext>
                </a:extLst>
              </p:cNvPr>
              <p:cNvSpPr/>
              <p:nvPr/>
            </p:nvSpPr>
            <p:spPr>
              <a:xfrm>
                <a:off x="4545589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27" name="立方體 26">
              <a:extLst>
                <a:ext uri="{FF2B5EF4-FFF2-40B4-BE49-F238E27FC236}">
                  <a16:creationId xmlns:a16="http://schemas.microsoft.com/office/drawing/2014/main" id="{8EE3DD8A-2B97-4A3E-8461-7AE4CD242C7F}"/>
                </a:ext>
              </a:extLst>
            </p:cNvPr>
            <p:cNvSpPr/>
            <p:nvPr/>
          </p:nvSpPr>
          <p:spPr>
            <a:xfrm>
              <a:off x="3033273" y="5198737"/>
              <a:ext cx="3609976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AF1DBFE-2DDC-48C8-B4C4-0F54485892DF}"/>
              </a:ext>
            </a:extLst>
          </p:cNvPr>
          <p:cNvGrpSpPr/>
          <p:nvPr/>
        </p:nvGrpSpPr>
        <p:grpSpPr>
          <a:xfrm>
            <a:off x="-1477128" y="3100997"/>
            <a:ext cx="4786116" cy="2556459"/>
            <a:chOff x="2584950" y="2205023"/>
            <a:chExt cx="4786116" cy="2556459"/>
          </a:xfrm>
        </p:grpSpPr>
        <p:grpSp>
          <p:nvGrpSpPr>
            <p:cNvPr id="119" name="Group 850">
              <a:extLst>
                <a:ext uri="{FF2B5EF4-FFF2-40B4-BE49-F238E27FC236}">
                  <a16:creationId xmlns:a16="http://schemas.microsoft.com/office/drawing/2014/main" id="{370EF546-193F-4EAF-8641-E8512B08B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035" y="2205023"/>
              <a:ext cx="3708031" cy="1252956"/>
              <a:chOff x="542925" y="1466851"/>
              <a:chExt cx="1406" cy="544"/>
            </a:xfrm>
          </p:grpSpPr>
          <p:sp>
            <p:nvSpPr>
              <p:cNvPr id="127" name="Freeform 851">
                <a:extLst>
                  <a:ext uri="{FF2B5EF4-FFF2-40B4-BE49-F238E27FC236}">
                    <a16:creationId xmlns:a16="http://schemas.microsoft.com/office/drawing/2014/main" id="{4A00710E-A174-4887-BBF2-DD13879A2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8" name="Freeform 852">
                <a:extLst>
                  <a:ext uri="{FF2B5EF4-FFF2-40B4-BE49-F238E27FC236}">
                    <a16:creationId xmlns:a16="http://schemas.microsoft.com/office/drawing/2014/main" id="{C81EB026-DD47-46DC-9BE3-BFDFDDFA1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9" name="Line 853">
                <a:extLst>
                  <a:ext uri="{FF2B5EF4-FFF2-40B4-BE49-F238E27FC236}">
                    <a16:creationId xmlns:a16="http://schemas.microsoft.com/office/drawing/2014/main" id="{F23002CA-276E-439B-B5C4-CFA6EEECB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30" name="Line 854">
                <a:extLst>
                  <a:ext uri="{FF2B5EF4-FFF2-40B4-BE49-F238E27FC236}">
                    <a16:creationId xmlns:a16="http://schemas.microsoft.com/office/drawing/2014/main" id="{45732796-DECD-4CFF-9FF5-D5C85DB3F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31" name="Line 855">
                <a:extLst>
                  <a:ext uri="{FF2B5EF4-FFF2-40B4-BE49-F238E27FC236}">
                    <a16:creationId xmlns:a16="http://schemas.microsoft.com/office/drawing/2014/main" id="{EF9BA45F-EE5E-4D33-9BD1-B77AD78EB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32" name="Line 856">
                <a:extLst>
                  <a:ext uri="{FF2B5EF4-FFF2-40B4-BE49-F238E27FC236}">
                    <a16:creationId xmlns:a16="http://schemas.microsoft.com/office/drawing/2014/main" id="{60F1C4D1-D631-4D1D-BA41-E1B171821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20" name="Group 850">
              <a:extLst>
                <a:ext uri="{FF2B5EF4-FFF2-40B4-BE49-F238E27FC236}">
                  <a16:creationId xmlns:a16="http://schemas.microsoft.com/office/drawing/2014/main" id="{39E74117-7406-4C79-9183-C790E0FE93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950" y="3421035"/>
              <a:ext cx="3708031" cy="1340447"/>
              <a:chOff x="542925" y="1466851"/>
              <a:chExt cx="1406" cy="544"/>
            </a:xfrm>
          </p:grpSpPr>
          <p:sp>
            <p:nvSpPr>
              <p:cNvPr id="121" name="Freeform 851">
                <a:extLst>
                  <a:ext uri="{FF2B5EF4-FFF2-40B4-BE49-F238E27FC236}">
                    <a16:creationId xmlns:a16="http://schemas.microsoft.com/office/drawing/2014/main" id="{B1E1CEA4-00DA-4FD1-A056-B8A7A33C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2" name="Freeform 852">
                <a:extLst>
                  <a:ext uri="{FF2B5EF4-FFF2-40B4-BE49-F238E27FC236}">
                    <a16:creationId xmlns:a16="http://schemas.microsoft.com/office/drawing/2014/main" id="{5908C1E8-37B4-4E31-9651-117D2B552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3" name="Line 853">
                <a:extLst>
                  <a:ext uri="{FF2B5EF4-FFF2-40B4-BE49-F238E27FC236}">
                    <a16:creationId xmlns:a16="http://schemas.microsoft.com/office/drawing/2014/main" id="{8B48D6FA-8386-47BD-97A4-39CA5FE51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4" name="Line 854">
                <a:extLst>
                  <a:ext uri="{FF2B5EF4-FFF2-40B4-BE49-F238E27FC236}">
                    <a16:creationId xmlns:a16="http://schemas.microsoft.com/office/drawing/2014/main" id="{E4EBCD47-A592-4EAE-83D0-B4763AFF2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5" name="Line 855">
                <a:extLst>
                  <a:ext uri="{FF2B5EF4-FFF2-40B4-BE49-F238E27FC236}">
                    <a16:creationId xmlns:a16="http://schemas.microsoft.com/office/drawing/2014/main" id="{85B82125-BBC4-4231-9071-FB98192D6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26" name="Line 856">
                <a:extLst>
                  <a:ext uri="{FF2B5EF4-FFF2-40B4-BE49-F238E27FC236}">
                    <a16:creationId xmlns:a16="http://schemas.microsoft.com/office/drawing/2014/main" id="{9F1DAB53-BB5C-4D2E-9826-941ADD620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37662D81-FADF-4B90-93D2-7F6487FE561E}"/>
              </a:ext>
            </a:extLst>
          </p:cNvPr>
          <p:cNvGrpSpPr/>
          <p:nvPr/>
        </p:nvGrpSpPr>
        <p:grpSpPr>
          <a:xfrm>
            <a:off x="2080173" y="-30843"/>
            <a:ext cx="6499266" cy="9009237"/>
            <a:chOff x="3033273" y="-820937"/>
            <a:chExt cx="6499266" cy="9009237"/>
          </a:xfrm>
        </p:grpSpPr>
        <p:sp>
          <p:nvSpPr>
            <p:cNvPr id="134" name="立方體 133">
              <a:extLst>
                <a:ext uri="{FF2B5EF4-FFF2-40B4-BE49-F238E27FC236}">
                  <a16:creationId xmlns:a16="http://schemas.microsoft.com/office/drawing/2014/main" id="{DAF3B3DF-16F9-4EA1-A5A8-CC44C2EFC8D5}"/>
                </a:ext>
              </a:extLst>
            </p:cNvPr>
            <p:cNvSpPr/>
            <p:nvPr/>
          </p:nvSpPr>
          <p:spPr>
            <a:xfrm>
              <a:off x="5956379" y="1750184"/>
              <a:ext cx="3576160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A768E2C5-FFD8-4FD9-B878-B362034C767B}"/>
                </a:ext>
              </a:extLst>
            </p:cNvPr>
            <p:cNvGrpSpPr/>
            <p:nvPr/>
          </p:nvGrpSpPr>
          <p:grpSpPr>
            <a:xfrm>
              <a:off x="4545589" y="-820937"/>
              <a:ext cx="3452653" cy="9009237"/>
              <a:chOff x="4545589" y="-820937"/>
              <a:chExt cx="3452653" cy="9009237"/>
            </a:xfrm>
          </p:grpSpPr>
          <p:sp>
            <p:nvSpPr>
              <p:cNvPr id="137" name="圓柱形 136">
                <a:extLst>
                  <a:ext uri="{FF2B5EF4-FFF2-40B4-BE49-F238E27FC236}">
                    <a16:creationId xmlns:a16="http://schemas.microsoft.com/office/drawing/2014/main" id="{1221B82A-11AC-4907-BBA3-9D76C7E89A30}"/>
                  </a:ext>
                </a:extLst>
              </p:cNvPr>
              <p:cNvSpPr/>
              <p:nvPr/>
            </p:nvSpPr>
            <p:spPr>
              <a:xfrm>
                <a:off x="7736521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8" name="圓柱形 137">
                <a:extLst>
                  <a:ext uri="{FF2B5EF4-FFF2-40B4-BE49-F238E27FC236}">
                    <a16:creationId xmlns:a16="http://schemas.microsoft.com/office/drawing/2014/main" id="{F25112E8-1F2D-4791-A96E-D1BC1B103EE8}"/>
                  </a:ext>
                </a:extLst>
              </p:cNvPr>
              <p:cNvSpPr/>
              <p:nvPr/>
            </p:nvSpPr>
            <p:spPr>
              <a:xfrm>
                <a:off x="7279539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9" name="圓柱形 138">
                <a:extLst>
                  <a:ext uri="{FF2B5EF4-FFF2-40B4-BE49-F238E27FC236}">
                    <a16:creationId xmlns:a16="http://schemas.microsoft.com/office/drawing/2014/main" id="{10847249-5039-4C04-8EA3-24A94ABD64EC}"/>
                  </a:ext>
                </a:extLst>
              </p:cNvPr>
              <p:cNvSpPr/>
              <p:nvPr/>
            </p:nvSpPr>
            <p:spPr>
              <a:xfrm>
                <a:off x="6826742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0" name="圓柱形 139">
                <a:extLst>
                  <a:ext uri="{FF2B5EF4-FFF2-40B4-BE49-F238E27FC236}">
                    <a16:creationId xmlns:a16="http://schemas.microsoft.com/office/drawing/2014/main" id="{FB08C0C2-5644-49E3-ACA7-E6D540F543EC}"/>
                  </a:ext>
                </a:extLst>
              </p:cNvPr>
              <p:cNvSpPr/>
              <p:nvPr/>
            </p:nvSpPr>
            <p:spPr>
              <a:xfrm>
                <a:off x="6369764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1" name="圓柱形 140">
                <a:extLst>
                  <a:ext uri="{FF2B5EF4-FFF2-40B4-BE49-F238E27FC236}">
                    <a16:creationId xmlns:a16="http://schemas.microsoft.com/office/drawing/2014/main" id="{49CF1194-B7EB-4C2C-8708-EC7E0B110B96}"/>
                  </a:ext>
                </a:extLst>
              </p:cNvPr>
              <p:cNvSpPr/>
              <p:nvPr/>
            </p:nvSpPr>
            <p:spPr>
              <a:xfrm>
                <a:off x="5912346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2" name="圓柱形 141">
                <a:extLst>
                  <a:ext uri="{FF2B5EF4-FFF2-40B4-BE49-F238E27FC236}">
                    <a16:creationId xmlns:a16="http://schemas.microsoft.com/office/drawing/2014/main" id="{8A893D11-3446-4C3D-BBE2-BDAEB6F0607F}"/>
                  </a:ext>
                </a:extLst>
              </p:cNvPr>
              <p:cNvSpPr/>
              <p:nvPr/>
            </p:nvSpPr>
            <p:spPr>
              <a:xfrm>
                <a:off x="5455364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3" name="圓柱形 142">
                <a:extLst>
                  <a:ext uri="{FF2B5EF4-FFF2-40B4-BE49-F238E27FC236}">
                    <a16:creationId xmlns:a16="http://schemas.microsoft.com/office/drawing/2014/main" id="{B4BAD842-132A-4A17-A29C-838B1501EB5F}"/>
                  </a:ext>
                </a:extLst>
              </p:cNvPr>
              <p:cNvSpPr/>
              <p:nvPr/>
            </p:nvSpPr>
            <p:spPr>
              <a:xfrm>
                <a:off x="5002567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4" name="圓柱形 143">
                <a:extLst>
                  <a:ext uri="{FF2B5EF4-FFF2-40B4-BE49-F238E27FC236}">
                    <a16:creationId xmlns:a16="http://schemas.microsoft.com/office/drawing/2014/main" id="{06DFB38D-1DB0-4907-8C7C-799DA22FA314}"/>
                  </a:ext>
                </a:extLst>
              </p:cNvPr>
              <p:cNvSpPr/>
              <p:nvPr/>
            </p:nvSpPr>
            <p:spPr>
              <a:xfrm>
                <a:off x="4545589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136" name="立方體 135">
              <a:extLst>
                <a:ext uri="{FF2B5EF4-FFF2-40B4-BE49-F238E27FC236}">
                  <a16:creationId xmlns:a16="http://schemas.microsoft.com/office/drawing/2014/main" id="{BF5877E3-E37E-47FE-B881-B5AB1465E78F}"/>
                </a:ext>
              </a:extLst>
            </p:cNvPr>
            <p:cNvSpPr/>
            <p:nvPr/>
          </p:nvSpPr>
          <p:spPr>
            <a:xfrm>
              <a:off x="3033273" y="5198737"/>
              <a:ext cx="3609976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806C994A-D71A-46EE-87D3-C8B4DEBA23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626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57950" y="2705899"/>
            <a:ext cx="716532" cy="11620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B8053EA-C92F-4615-A1B3-9EDD03B4AA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80769">
                        <a14:foregroundMark x1="14103" y1="51000" x2="14103" y2="51000"/>
                        <a14:foregroundMark x1="29487" y1="49500" x2="29487" y2="49500"/>
                        <a14:foregroundMark x1="47436" y1="47000" x2="47436" y2="47000"/>
                        <a14:foregroundMark x1="65385" y1="46500" x2="65385" y2="46500"/>
                        <a14:foregroundMark x1="80769" y1="44500" x2="80769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687853" y="3271386"/>
            <a:ext cx="452542" cy="1162050"/>
          </a:xfrm>
          <a:prstGeom prst="rect">
            <a:avLst/>
          </a:prstGeom>
        </p:spPr>
      </p:pic>
      <p:sp>
        <p:nvSpPr>
          <p:cNvPr id="150" name="文字方塊 108">
            <a:extLst>
              <a:ext uri="{FF2B5EF4-FFF2-40B4-BE49-F238E27FC236}">
                <a16:creationId xmlns:a16="http://schemas.microsoft.com/office/drawing/2014/main" id="{5641C864-F4F4-499A-91AC-22123D6B56BE}"/>
              </a:ext>
            </a:extLst>
          </p:cNvPr>
          <p:cNvSpPr txBox="1"/>
          <p:nvPr/>
        </p:nvSpPr>
        <p:spPr>
          <a:xfrm>
            <a:off x="3258703" y="1892624"/>
            <a:ext cx="1581816" cy="411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latin typeface="MS PGothic" panose="020B0600070205080204" pitchFamily="34" charset="-128"/>
                <a:ea typeface="MS PGothic" panose="020B0600070205080204" pitchFamily="34" charset="-128"/>
              </a:rPr>
              <a:t>Sensor </a:t>
            </a:r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190951AC-5E6C-4EEE-832E-AB383A19C0B1}"/>
              </a:ext>
            </a:extLst>
          </p:cNvPr>
          <p:cNvCxnSpPr>
            <a:cxnSpLocks/>
            <a:stCxn id="5" idx="1"/>
            <a:endCxn id="150" idx="2"/>
          </p:cNvCxnSpPr>
          <p:nvPr/>
        </p:nvCxnSpPr>
        <p:spPr>
          <a:xfrm flipV="1">
            <a:off x="3916216" y="2304287"/>
            <a:ext cx="133395" cy="62437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00935ADB-8914-4417-BA01-9B164ED96C05}"/>
              </a:ext>
            </a:extLst>
          </p:cNvPr>
          <p:cNvSpPr/>
          <p:nvPr/>
        </p:nvSpPr>
        <p:spPr>
          <a:xfrm>
            <a:off x="215659" y="851926"/>
            <a:ext cx="9692610" cy="6192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Roll</a:t>
            </a:r>
            <a:r>
              <a:rPr lang="zh-TW" altLang="en-US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速度</a:t>
            </a:r>
            <a:r>
              <a:rPr lang="zh-TW" altLang="en-US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換算公式</a:t>
            </a:r>
            <a:r>
              <a:rPr lang="en-US" altLang="zh-TW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速率</a:t>
            </a:r>
            <a:r>
              <a:rPr lang="en-US" altLang="zh-TW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(m/s)</a:t>
            </a:r>
            <a:r>
              <a:rPr lang="zh-TW" altLang="en-US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= Sensor</a:t>
            </a:r>
            <a:r>
              <a:rPr lang="zh-TW" altLang="en-US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距離 </a:t>
            </a:r>
            <a:r>
              <a:rPr lang="en-US" altLang="zh-TW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(m) / </a:t>
            </a:r>
            <a:r>
              <a:rPr lang="zh-TW" altLang="en-US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時間</a:t>
            </a:r>
            <a:r>
              <a:rPr lang="en-US" altLang="zh-TW" sz="2400" b="1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(sec)</a:t>
            </a:r>
            <a:endParaRPr lang="zh-TW" altLang="en-US" sz="2400" b="1" kern="1200">
              <a:solidFill>
                <a:srgbClr val="0070C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F9B62BD1-263A-4C56-B8F9-572A83CCF565}"/>
              </a:ext>
            </a:extLst>
          </p:cNvPr>
          <p:cNvCxnSpPr>
            <a:cxnSpLocks/>
          </p:cNvCxnSpPr>
          <p:nvPr/>
        </p:nvCxnSpPr>
        <p:spPr>
          <a:xfrm flipH="1" flipV="1">
            <a:off x="4932352" y="3510914"/>
            <a:ext cx="2031944" cy="1989123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字方塊 860">
            <a:extLst>
              <a:ext uri="{FF2B5EF4-FFF2-40B4-BE49-F238E27FC236}">
                <a16:creationId xmlns:a16="http://schemas.microsoft.com/office/drawing/2014/main" id="{367EA23B-E76A-4843-944C-02533827CBCC}"/>
              </a:ext>
            </a:extLst>
          </p:cNvPr>
          <p:cNvSpPr txBox="1"/>
          <p:nvPr/>
        </p:nvSpPr>
        <p:spPr>
          <a:xfrm>
            <a:off x="5993713" y="5613103"/>
            <a:ext cx="2465404" cy="100876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</a:p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</a:t>
            </a:r>
            <a:r>
              <a:rPr lang="en-US" altLang="zh-TW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→</a:t>
            </a:r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</a:t>
            </a:r>
            <a:r>
              <a:rPr lang="zh-TW" altLang="en-US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400" b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距離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C398BDF-14BD-47AA-8A9C-1E8E359ACCFE}"/>
              </a:ext>
            </a:extLst>
          </p:cNvPr>
          <p:cNvCxnSpPr>
            <a:cxnSpLocks/>
          </p:cNvCxnSpPr>
          <p:nvPr/>
        </p:nvCxnSpPr>
        <p:spPr>
          <a:xfrm flipV="1">
            <a:off x="4044195" y="3510914"/>
            <a:ext cx="2012947" cy="769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9FC5F3B7-7FF8-63F1-638E-58DB81AF22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626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91071" y="2722461"/>
            <a:ext cx="716532" cy="1162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FD56A6-B766-CC95-8491-548CECF2BE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80769">
                        <a14:foregroundMark x1="14103" y1="51000" x2="14103" y2="51000"/>
                        <a14:foregroundMark x1="29487" y1="49500" x2="29487" y2="49500"/>
                        <a14:foregroundMark x1="47436" y1="47000" x2="47436" y2="47000"/>
                        <a14:foregroundMark x1="65385" y1="46500" x2="65385" y2="46500"/>
                        <a14:foregroundMark x1="80769" y1="44500" x2="80769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020974" y="3287948"/>
            <a:ext cx="452542" cy="1162050"/>
          </a:xfrm>
          <a:prstGeom prst="rect">
            <a:avLst/>
          </a:prstGeom>
        </p:spPr>
      </p:pic>
      <p:sp>
        <p:nvSpPr>
          <p:cNvPr id="8" name="文字方塊 108">
            <a:extLst>
              <a:ext uri="{FF2B5EF4-FFF2-40B4-BE49-F238E27FC236}">
                <a16:creationId xmlns:a16="http://schemas.microsoft.com/office/drawing/2014/main" id="{31E57CC5-0472-D168-98C5-37F79432AA18}"/>
              </a:ext>
            </a:extLst>
          </p:cNvPr>
          <p:cNvSpPr txBox="1"/>
          <p:nvPr/>
        </p:nvSpPr>
        <p:spPr>
          <a:xfrm>
            <a:off x="5683657" y="1911745"/>
            <a:ext cx="1581816" cy="41166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latin typeface="MS PGothic" panose="020B0600070205080204" pitchFamily="34" charset="-128"/>
                <a:ea typeface="MS PGothic" panose="020B0600070205080204" pitchFamily="34" charset="-128"/>
              </a:rPr>
              <a:t>Sensor </a:t>
            </a:r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FBEC48B-ABDD-042F-C29A-BF956674FA8B}"/>
              </a:ext>
            </a:extLst>
          </p:cNvPr>
          <p:cNvCxnSpPr>
            <a:cxnSpLocks/>
            <a:stCxn id="6" idx="1"/>
            <a:endCxn id="8" idx="2"/>
          </p:cNvCxnSpPr>
          <p:nvPr/>
        </p:nvCxnSpPr>
        <p:spPr>
          <a:xfrm flipV="1">
            <a:off x="6249337" y="2323408"/>
            <a:ext cx="225228" cy="62181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 descr="一張含有 黑與白, 輪廓, 設計 的圖片&#10;&#10;描述是以中可信度自動產生">
            <a:extLst>
              <a:ext uri="{FF2B5EF4-FFF2-40B4-BE49-F238E27FC236}">
                <a16:creationId xmlns:a16="http://schemas.microsoft.com/office/drawing/2014/main" id="{4FE46639-C5D3-57C0-69A2-7E3C15563F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97" b="93357" l="9091" r="89773">
                        <a14:foregroundMark x1="15341" y1="93706" x2="15341" y2="93706"/>
                        <a14:foregroundMark x1="55682" y1="7692" x2="55682" y2="7692"/>
                        <a14:foregroundMark x1="53977" y1="2797" x2="53977" y2="2797"/>
                        <a14:foregroundMark x1="88068" y1="56993" x2="88068" y2="56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317">
            <a:off x="9898238" y="2633892"/>
            <a:ext cx="286016" cy="464776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ECCBBA8A-A489-F78A-A6B1-14912279779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1257">
            <a:off x="9922944" y="3207384"/>
            <a:ext cx="261721" cy="378041"/>
          </a:xfrm>
          <a:prstGeom prst="rect">
            <a:avLst/>
          </a:prstGeom>
        </p:spPr>
      </p:pic>
      <p:pic>
        <p:nvPicPr>
          <p:cNvPr id="102" name="圖片 101" descr="一張含有 黑與白, 輪廓, 設計 的圖片&#10;&#10;描述是以中可信度自動產生">
            <a:extLst>
              <a:ext uri="{FF2B5EF4-FFF2-40B4-BE49-F238E27FC236}">
                <a16:creationId xmlns:a16="http://schemas.microsoft.com/office/drawing/2014/main" id="{D8862A47-B120-4710-B36D-9F253E8E175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97" b="93357" l="9091" r="89773">
                        <a14:foregroundMark x1="15341" y1="93706" x2="15341" y2="93706"/>
                        <a14:foregroundMark x1="55682" y1="7692" x2="55682" y2="7692"/>
                        <a14:foregroundMark x1="53977" y1="2797" x2="53977" y2="2797"/>
                        <a14:foregroundMark x1="88068" y1="56993" x2="88068" y2="56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317">
            <a:off x="9894008" y="2630167"/>
            <a:ext cx="286016" cy="464776"/>
          </a:xfrm>
          <a:prstGeom prst="rect">
            <a:avLst/>
          </a:prstGeom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346B70A6-4CE5-AB21-3468-81FEB29764E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1257">
            <a:off x="9918714" y="3203659"/>
            <a:ext cx="261721" cy="378041"/>
          </a:xfrm>
          <a:prstGeom prst="rect">
            <a:avLst/>
          </a:prstGeom>
        </p:spPr>
      </p:pic>
      <p:sp>
        <p:nvSpPr>
          <p:cNvPr id="105" name="文字方塊 860">
            <a:extLst>
              <a:ext uri="{FF2B5EF4-FFF2-40B4-BE49-F238E27FC236}">
                <a16:creationId xmlns:a16="http://schemas.microsoft.com/office/drawing/2014/main" id="{AE68B610-F9A5-D61A-535A-FD5A0AA698D5}"/>
              </a:ext>
            </a:extLst>
          </p:cNvPr>
          <p:cNvSpPr txBox="1"/>
          <p:nvPr/>
        </p:nvSpPr>
        <p:spPr>
          <a:xfrm>
            <a:off x="9956437" y="5005522"/>
            <a:ext cx="1145071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0.8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6" name="文字方塊 860">
            <a:extLst>
              <a:ext uri="{FF2B5EF4-FFF2-40B4-BE49-F238E27FC236}">
                <a16:creationId xmlns:a16="http://schemas.microsoft.com/office/drawing/2014/main" id="{531F9C64-6C99-EDFE-5F55-E23A4F8EDAF1}"/>
              </a:ext>
            </a:extLst>
          </p:cNvPr>
          <p:cNvSpPr txBox="1"/>
          <p:nvPr/>
        </p:nvSpPr>
        <p:spPr>
          <a:xfrm>
            <a:off x="10705615" y="4986630"/>
            <a:ext cx="685036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sec</a:t>
            </a:r>
            <a:endParaRPr lang="zh-TW" altLang="en-US" sz="2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8" name="文字方塊 860">
            <a:extLst>
              <a:ext uri="{FF2B5EF4-FFF2-40B4-BE49-F238E27FC236}">
                <a16:creationId xmlns:a16="http://schemas.microsoft.com/office/drawing/2014/main" id="{50CAAF1B-BF42-A065-02E9-A1247770EA80}"/>
              </a:ext>
            </a:extLst>
          </p:cNvPr>
          <p:cNvSpPr txBox="1"/>
          <p:nvPr/>
        </p:nvSpPr>
        <p:spPr>
          <a:xfrm>
            <a:off x="9945738" y="5009840"/>
            <a:ext cx="1179129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1.6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9" name="文字方塊 860">
            <a:extLst>
              <a:ext uri="{FF2B5EF4-FFF2-40B4-BE49-F238E27FC236}">
                <a16:creationId xmlns:a16="http://schemas.microsoft.com/office/drawing/2014/main" id="{9DB3CA35-0C4E-743C-8CEB-FFEFADA462ED}"/>
              </a:ext>
            </a:extLst>
          </p:cNvPr>
          <p:cNvSpPr txBox="1"/>
          <p:nvPr/>
        </p:nvSpPr>
        <p:spPr>
          <a:xfrm>
            <a:off x="9990509" y="4999263"/>
            <a:ext cx="1095032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2.4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0" name="文字方塊 860">
            <a:extLst>
              <a:ext uri="{FF2B5EF4-FFF2-40B4-BE49-F238E27FC236}">
                <a16:creationId xmlns:a16="http://schemas.microsoft.com/office/drawing/2014/main" id="{B76BA4EA-4F22-F0EC-366C-50DAA05383A4}"/>
              </a:ext>
            </a:extLst>
          </p:cNvPr>
          <p:cNvSpPr txBox="1"/>
          <p:nvPr/>
        </p:nvSpPr>
        <p:spPr>
          <a:xfrm>
            <a:off x="9939869" y="5005941"/>
            <a:ext cx="1177886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3.2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1" name="文字方塊 860">
            <a:extLst>
              <a:ext uri="{FF2B5EF4-FFF2-40B4-BE49-F238E27FC236}">
                <a16:creationId xmlns:a16="http://schemas.microsoft.com/office/drawing/2014/main" id="{D0958056-443D-2784-062A-0282379BEFCB}"/>
              </a:ext>
            </a:extLst>
          </p:cNvPr>
          <p:cNvSpPr txBox="1"/>
          <p:nvPr/>
        </p:nvSpPr>
        <p:spPr>
          <a:xfrm>
            <a:off x="9911503" y="4995212"/>
            <a:ext cx="1252724" cy="50482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4.0</a:t>
            </a:r>
            <a:endParaRPr lang="zh-TW" altLang="en-US" sz="2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A7F36F6F-1947-623F-6CBD-91D8DF243D5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65" b="89565" l="9821" r="90179">
                        <a14:foregroundMark x1="74107" y1="65217" x2="74107" y2="65217"/>
                        <a14:foregroundMark x1="67411" y1="64348" x2="78125" y2="6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906291">
            <a:off x="8920383" y="3433139"/>
            <a:ext cx="1321036" cy="641285"/>
          </a:xfrm>
          <a:prstGeom prst="rect">
            <a:avLst/>
          </a:prstGeom>
        </p:spPr>
      </p:pic>
      <p:pic>
        <p:nvPicPr>
          <p:cNvPr id="117" name="圖片 116">
            <a:extLst>
              <a:ext uri="{FF2B5EF4-FFF2-40B4-BE49-F238E27FC236}">
                <a16:creationId xmlns:a16="http://schemas.microsoft.com/office/drawing/2014/main" id="{FA0B8600-C28D-BBD5-B606-82C60211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68" y="2862943"/>
            <a:ext cx="3353091" cy="3286029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13334F17-A9C4-8CD6-E3A0-DAA8C04E2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53" y="2868537"/>
            <a:ext cx="3353091" cy="3286029"/>
          </a:xfrm>
          <a:prstGeom prst="rect">
            <a:avLst/>
          </a:prstGeom>
        </p:spPr>
      </p:pic>
      <p:pic>
        <p:nvPicPr>
          <p:cNvPr id="152" name="圖片 151" descr="一張含有 黑與白, 輪廓, 設計 的圖片&#10;&#10;描述是以中可信度自動產生">
            <a:extLst>
              <a:ext uri="{FF2B5EF4-FFF2-40B4-BE49-F238E27FC236}">
                <a16:creationId xmlns:a16="http://schemas.microsoft.com/office/drawing/2014/main" id="{D15C8923-7DE1-2E55-780F-3D0AE6B3E99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97" b="93357" l="9091" r="89773">
                        <a14:foregroundMark x1="15341" y1="93706" x2="15341" y2="93706"/>
                        <a14:foregroundMark x1="55682" y1="7692" x2="55682" y2="7692"/>
                        <a14:foregroundMark x1="53977" y1="2797" x2="53977" y2="2797"/>
                        <a14:foregroundMark x1="88068" y1="56993" x2="88068" y2="56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317">
            <a:off x="9898276" y="2633631"/>
            <a:ext cx="286016" cy="464776"/>
          </a:xfrm>
          <a:prstGeom prst="rect">
            <a:avLst/>
          </a:prstGeom>
        </p:spPr>
      </p:pic>
      <p:pic>
        <p:nvPicPr>
          <p:cNvPr id="154" name="圖片 153">
            <a:extLst>
              <a:ext uri="{FF2B5EF4-FFF2-40B4-BE49-F238E27FC236}">
                <a16:creationId xmlns:a16="http://schemas.microsoft.com/office/drawing/2014/main" id="{1BAE743D-C86B-590A-6163-95F0F300763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1257">
            <a:off x="9922982" y="3207123"/>
            <a:ext cx="261721" cy="378041"/>
          </a:xfrm>
          <a:prstGeom prst="rect">
            <a:avLst/>
          </a:prstGeom>
        </p:spPr>
      </p:pic>
      <p:pic>
        <p:nvPicPr>
          <p:cNvPr id="155" name="圖片 154" descr="一張含有 黑與白, 輪廓, 設計 的圖片&#10;&#10;描述是以中可信度自動產生">
            <a:extLst>
              <a:ext uri="{FF2B5EF4-FFF2-40B4-BE49-F238E27FC236}">
                <a16:creationId xmlns:a16="http://schemas.microsoft.com/office/drawing/2014/main" id="{00915383-4E62-AB41-A7B4-E0E5FD5FE5D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97" b="93357" l="9091" r="89773">
                        <a14:foregroundMark x1="15341" y1="93706" x2="15341" y2="93706"/>
                        <a14:foregroundMark x1="55682" y1="7692" x2="55682" y2="7692"/>
                        <a14:foregroundMark x1="53977" y1="2797" x2="53977" y2="2797"/>
                        <a14:foregroundMark x1="88068" y1="56993" x2="88068" y2="56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317">
            <a:off x="9894046" y="2629906"/>
            <a:ext cx="286016" cy="464776"/>
          </a:xfrm>
          <a:prstGeom prst="rect">
            <a:avLst/>
          </a:prstGeom>
        </p:spPr>
      </p:pic>
      <p:pic>
        <p:nvPicPr>
          <p:cNvPr id="156" name="圖片 155">
            <a:extLst>
              <a:ext uri="{FF2B5EF4-FFF2-40B4-BE49-F238E27FC236}">
                <a16:creationId xmlns:a16="http://schemas.microsoft.com/office/drawing/2014/main" id="{4DE6AB40-F983-432D-9E4B-C5F9902F734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1257">
            <a:off x="9918752" y="3203398"/>
            <a:ext cx="261721" cy="378041"/>
          </a:xfrm>
          <a:prstGeom prst="rect">
            <a:avLst/>
          </a:prstGeom>
        </p:spPr>
      </p:pic>
      <p:pic>
        <p:nvPicPr>
          <p:cNvPr id="157" name="圖片 156">
            <a:extLst>
              <a:ext uri="{FF2B5EF4-FFF2-40B4-BE49-F238E27FC236}">
                <a16:creationId xmlns:a16="http://schemas.microsoft.com/office/drawing/2014/main" id="{1406DF73-78A6-40D8-9F43-A5D51E92DE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65" b="89565" l="9821" r="90179">
                        <a14:foregroundMark x1="74107" y1="65217" x2="74107" y2="65217"/>
                        <a14:foregroundMark x1="67411" y1="64348" x2="78125" y2="6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906291">
            <a:off x="8920421" y="3432878"/>
            <a:ext cx="1321036" cy="641285"/>
          </a:xfrm>
          <a:prstGeom prst="rect">
            <a:avLst/>
          </a:prstGeom>
        </p:spPr>
      </p:pic>
      <p:sp>
        <p:nvSpPr>
          <p:cNvPr id="63" name="箭號: 向上 62">
            <a:extLst>
              <a:ext uri="{FF2B5EF4-FFF2-40B4-BE49-F238E27FC236}">
                <a16:creationId xmlns:a16="http://schemas.microsoft.com/office/drawing/2014/main" id="{597FC367-8239-93F7-203A-2EB71F1ED004}"/>
              </a:ext>
            </a:extLst>
          </p:cNvPr>
          <p:cNvSpPr/>
          <p:nvPr/>
        </p:nvSpPr>
        <p:spPr>
          <a:xfrm rot="19268516">
            <a:off x="10197189" y="3868339"/>
            <a:ext cx="124785" cy="711400"/>
          </a:xfrm>
          <a:prstGeom prst="upArrow">
            <a:avLst>
              <a:gd name="adj1" fmla="val 43747"/>
              <a:gd name="adj2" fmla="val 1022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FC347E-A90C-C9C7-418E-603EC6DA96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76" b="97177" l="8120" r="98932">
                        <a14:foregroundMark x1="12393" y1="31250" x2="12393" y2="31250"/>
                        <a14:foregroundMark x1="94444" y1="76815" x2="94444" y2="76815"/>
                        <a14:foregroundMark x1="98291" y1="76815" x2="98291" y2="76815"/>
                        <a14:foregroundMark x1="8333" y1="33065" x2="8333" y2="33065"/>
                        <a14:foregroundMark x1="98932" y1="97177" x2="98932" y2="9717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147">
            <a:off x="-3077468" y="2272621"/>
            <a:ext cx="3470771" cy="3678424"/>
          </a:xfrm>
          <a:prstGeom prst="rect">
            <a:avLst/>
          </a:prstGeom>
        </p:spPr>
      </p:pic>
      <p:sp>
        <p:nvSpPr>
          <p:cNvPr id="3" name="標題 3">
            <a:extLst>
              <a:ext uri="{FF2B5EF4-FFF2-40B4-BE49-F238E27FC236}">
                <a16:creationId xmlns:a16="http://schemas.microsoft.com/office/drawing/2014/main" id="{A685ABBC-9FEA-2641-1E30-81B626C21B18}"/>
              </a:ext>
            </a:extLst>
          </p:cNvPr>
          <p:cNvSpPr txBox="1">
            <a:spLocks/>
          </p:cNvSpPr>
          <p:nvPr/>
        </p:nvSpPr>
        <p:spPr bwMode="white">
          <a:xfrm>
            <a:off x="227948" y="232170"/>
            <a:ext cx="10079948" cy="57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11251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i="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③  </a:t>
            </a:r>
            <a:r>
              <a:rPr lang="en-US" altLang="zh-TW"/>
              <a:t>:</a:t>
            </a:r>
            <a:r>
              <a:rPr lang="zh-TW" altLang="en-US"/>
              <a:t> 計 算 增 速 段 </a:t>
            </a:r>
            <a:r>
              <a:rPr lang="en-US" altLang="zh-TW"/>
              <a:t>Roll</a:t>
            </a:r>
            <a:r>
              <a:rPr lang="zh-TW" altLang="en-US"/>
              <a:t> 速 度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4A3CC4F4-5A69-0B1E-1133-F45E7284C98C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13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5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614E-6 -3.7037E-7 L -3.19614E-6 0.00023 C 0.00873 -0.01319 0.01693 -0.02708 0.02605 -0.03912 C 0.03295 -0.04815 0.0409 -0.05463 0.04806 -0.06319 C 0.05184 -0.06759 0.05497 -0.07292 0.05848 -0.07801 C 0.06525 -0.09676 0.06109 -0.0875 0.07606 -0.11319 C 0.07945 -0.11875 0.08375 -0.12292 0.08635 -0.12986 C 0.09091 -0.14097 0.09469 -0.15093 0.0999 -0.16134 C 0.10329 -0.16782 0.10732 -0.17315 0.11032 -0.17986 C 0.13285 -0.22847 0.10784 -0.18264 0.12491 -0.21319 C 0.12712 -0.22454 0.1253 -0.21736 0.13324 -0.23171 C 0.13572 -0.23611 0.1421 -0.25 0.14066 -0.24468 C 0.13988 -0.24213 0.13702 -0.23727 0.13858 -0.23727 C 0.14731 -0.23657 0.1559 -0.24097 0.1645 -0.24282 C 0.16945 -0.24768 0.17375 -0.25486 0.17922 -0.25764 C 0.1813 -0.2588 0.17283 -0.24722 0.17505 -0.24838 C 0.18208 -0.25162 0.1882 -0.25949 0.19485 -0.26505 C 0.18964 -0.24676 0.19354 -0.26505 0.20826 -0.26505 C 0.20969 -0.26505 0.20761 -0.26018 0.20735 -0.25764 C 0.21074 -0.25694 0.21425 -0.25532 0.21764 -0.25579 C 0.22858 -0.25718 0.23926 -0.26551 0.24994 -0.26319 C 0.2528 -0.2625 0.25072 -0.25324 0.25098 -0.24838 C 0.27286 -0.27731 0.22975 -0.22222 0.25215 -0.23912 C 0.26609 -0.24977 0.27377 -0.26458 0.28328 -0.28171 C 0.28536 -0.23773 0.27963 -0.27176 0.31141 -0.26134 C 0.31636 -0.25972 0.31975 -0.25139 0.32405 -0.24653 C 0.36012 -0.26875 0.34111 -0.26806 0.35413 -0.26134 C 0.35556 -0.26065 0.357 -0.26018 0.35843 -0.25949 C 0.35921 -0.25972 0.37771 -0.26736 0.38031 -0.26134 C 0.38279 -0.25532 0.38096 -0.24653 0.38135 -0.23912 C 0.39034 -0.24352 0.39946 -0.24745 0.40831 -0.25208 C 0.41365 -0.25486 0.4186 -0.25995 0.42394 -0.26134 C 0.4259 -0.26181 0.42746 -0.2588 0.42928 -0.25764 L 0.46158 -0.26134 C 0.46848 -0.26204 0.47552 -0.26481 0.48229 -0.26319 C 0.48424 -0.26273 0.48516 -0.25833 0.48659 -0.25579 C 0.49557 -0.25648 0.50456 -0.25764 0.51355 -0.25764 C 0.51576 -0.25764 0.51837 -0.25833 0.51993 -0.25579 C 0.52136 -0.25301 0.52058 -0.24838 0.52084 -0.24468 C 0.53165 -0.24954 0.54259 -0.25347 0.55327 -0.25949 C 0.55562 -0.26088 0.55705 -0.26574 0.55952 -0.2669 C 0.56825 -0.2713 0.57763 -0.27245 0.58661 -0.27616 C 0.58974 -0.27755 0.59287 -0.27986 0.59599 -0.28171 C 0.59625 -0.27315 0.59625 -0.26435 0.59703 -0.25579 C 0.59729 -0.25069 0.59625 -0.24074 0.59899 -0.24097 C 0.61058 -0.24143 0.62126 -0.25208 0.63233 -0.25764 C 0.63519 -0.25903 0.63793 -0.26018 0.6408 -0.26134 C 0.65942 -0.2338 0.63532 -0.26343 0.68234 -0.28912 C 0.68547 -0.29074 0.68221 -0.27639 0.68443 -0.27245 C 0.68833 -0.26551 0.69419 -0.26389 0.69901 -0.25949 C 0.73626 -0.27384 0.71738 -0.28148 0.72506 -0.25393 C 0.72571 -0.25185 0.72728 -0.25139 0.72819 -0.25023 C 0.73314 -0.25139 0.73822 -0.25671 0.74277 -0.25393 C 0.74512 -0.25255 0.7416 -0.24236 0.74395 -0.24097 C 0.74955 -0.2375 0.75567 -0.24213 0.76153 -0.24282 C 0.77703 -0.2625 0.77807 -0.2713 0.77507 -0.25579 C 0.83017 -0.22731 0.77716 -0.25556 0.87406 -0.19653 C 0.88591 -0.18935 0.8975 -0.18171 0.90948 -0.17616 C 0.96549 -0.15023 0.89399 -0.18171 0.97526 -0.15393 C 0.99024 -0.14861 1.00508 -0.1419 1.01993 -0.13542 C 1.06538 -0.11528 1.05744 -0.11458 1.10745 -0.09653 C 1.12022 -0.0919 1.13324 -0.08958 1.146 -0.08542 C 1.19771 -0.06782 1.17414 -0.06875 1.19602 -0.06875 " pathEditMode="relative" rAng="0" ptsTypes="AAAAAAAAAAAAAAAAAAAAAAAAAAAAAAAAAAAAAAAAAAAAAAAAAAAAAAAAAAAAAAA">
                                      <p:cBhvr>
                                        <p:cTn id="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94" y="-144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6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412E-7 4.07407E-6 L 0.31011 4.07407E-6 " pathEditMode="relative" rAng="0" ptsTypes="AA">
                                      <p:cBhvr>
                                        <p:cTn id="50" dur="6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7500000">
                                      <p:cBhvr>
                                        <p:cTn id="64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xit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66" grpId="0"/>
      <p:bldP spid="166" grpId="1"/>
      <p:bldP spid="105" grpId="0"/>
      <p:bldP spid="105" grpId="1"/>
      <p:bldP spid="106" grpId="0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A0E2B545-76BF-1B11-C970-E48965BA10AB}"/>
              </a:ext>
            </a:extLst>
          </p:cNvPr>
          <p:cNvGrpSpPr/>
          <p:nvPr/>
        </p:nvGrpSpPr>
        <p:grpSpPr>
          <a:xfrm>
            <a:off x="454838" y="1628471"/>
            <a:ext cx="10614734" cy="4956478"/>
            <a:chOff x="454838" y="1628471"/>
            <a:chExt cx="10614734" cy="4956478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3EA6C24-5882-FC99-9CD4-B5D6BC54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3266"/>
            <a:stretch/>
          </p:blipFill>
          <p:spPr>
            <a:xfrm>
              <a:off x="454838" y="1628471"/>
              <a:ext cx="6028707" cy="4956478"/>
            </a:xfrm>
            <a:prstGeom prst="rect">
              <a:avLst/>
            </a:prstGeom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9E01B862-8F13-1091-E377-0DAE434F9C41}"/>
                </a:ext>
              </a:extLst>
            </p:cNvPr>
            <p:cNvGrpSpPr/>
            <p:nvPr/>
          </p:nvGrpSpPr>
          <p:grpSpPr>
            <a:xfrm>
              <a:off x="6470846" y="1628471"/>
              <a:ext cx="4598726" cy="4940814"/>
              <a:chOff x="6470846" y="1628471"/>
              <a:chExt cx="4598726" cy="4940814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3FF3A610-7508-1C41-A201-2AE1C124F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6734" t="52376"/>
              <a:stretch/>
            </p:blipFill>
            <p:spPr>
              <a:xfrm>
                <a:off x="6470846" y="4208841"/>
                <a:ext cx="4597541" cy="2360444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FA37F1FF-4201-6202-C1C1-00DEDABFF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6734" b="63417"/>
              <a:stretch/>
            </p:blipFill>
            <p:spPr>
              <a:xfrm>
                <a:off x="6470846" y="1628471"/>
                <a:ext cx="4597541" cy="1813229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EC666A1-E5DE-A7D4-18F2-FB30BC1B3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8372" t="30434" b="44456"/>
              <a:stretch/>
            </p:blipFill>
            <p:spPr>
              <a:xfrm>
                <a:off x="10896603" y="3120720"/>
                <a:ext cx="172969" cy="1244601"/>
              </a:xfrm>
              <a:prstGeom prst="rect">
                <a:avLst/>
              </a:prstGeom>
            </p:spPr>
          </p:pic>
        </p:grpSp>
      </p:grpSp>
      <p:sp>
        <p:nvSpPr>
          <p:cNvPr id="5" name="標題 3">
            <a:extLst>
              <a:ext uri="{FF2B5EF4-FFF2-40B4-BE49-F238E27FC236}">
                <a16:creationId xmlns:a16="http://schemas.microsoft.com/office/drawing/2014/main" id="{11CDB2CB-9C9F-C399-3095-1C5706B9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③  </a:t>
            </a:r>
            <a:r>
              <a:rPr lang="en-US" altLang="zh-TW"/>
              <a:t>:</a:t>
            </a:r>
            <a:r>
              <a:rPr lang="zh-TW" altLang="en-US"/>
              <a:t> 驗 證 結 果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404395-7620-E75D-484A-3B1E34B18F57}"/>
              </a:ext>
            </a:extLst>
          </p:cNvPr>
          <p:cNvSpPr/>
          <p:nvPr/>
        </p:nvSpPr>
        <p:spPr>
          <a:xfrm>
            <a:off x="6559747" y="5086653"/>
            <a:ext cx="2312303" cy="923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誤差範圍</a:t>
            </a:r>
            <a:endParaRPr lang="en-US" altLang="zh-TW" sz="2400" b="1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±3.5mm</a:t>
            </a: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1439197-F437-4EEA-38D3-F39FB25AE50A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14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9A05122-50D3-3B6C-BCFF-94DF524F67A4}"/>
              </a:ext>
            </a:extLst>
          </p:cNvPr>
          <p:cNvGrpSpPr/>
          <p:nvPr/>
        </p:nvGrpSpPr>
        <p:grpSpPr>
          <a:xfrm>
            <a:off x="454838" y="943877"/>
            <a:ext cx="1735470" cy="630460"/>
            <a:chOff x="-180527" y="4797152"/>
            <a:chExt cx="1872208" cy="597958"/>
          </a:xfrm>
        </p:grpSpPr>
        <p:sp>
          <p:nvSpPr>
            <p:cNvPr id="4" name="圓角矩形 29">
              <a:extLst>
                <a:ext uri="{FF2B5EF4-FFF2-40B4-BE49-F238E27FC236}">
                  <a16:creationId xmlns:a16="http://schemas.microsoft.com/office/drawing/2014/main" id="{4DDD1C61-3C3E-9828-1D2D-FCF3272A6A81}"/>
                </a:ext>
              </a:extLst>
            </p:cNvPr>
            <p:cNvSpPr/>
            <p:nvPr/>
          </p:nvSpPr>
          <p:spPr>
            <a:xfrm>
              <a:off x="-180527" y="4797152"/>
              <a:ext cx="1872208" cy="597958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sz="1799"/>
            </a:p>
          </p:txBody>
        </p:sp>
        <p:sp>
          <p:nvSpPr>
            <p:cNvPr id="8" name="圓角矩形 10">
              <a:extLst>
                <a:ext uri="{FF2B5EF4-FFF2-40B4-BE49-F238E27FC236}">
                  <a16:creationId xmlns:a16="http://schemas.microsoft.com/office/drawing/2014/main" id="{52CFFA88-2002-9535-D201-10533D35E695}"/>
                </a:ext>
              </a:extLst>
            </p:cNvPr>
            <p:cNvSpPr/>
            <p:nvPr/>
          </p:nvSpPr>
          <p:spPr>
            <a:xfrm>
              <a:off x="-108519" y="4833639"/>
              <a:ext cx="1728192" cy="5395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479" tIns="56239" rIns="112479" bIns="56239" numCol="1" spcCol="1270" anchor="ctr" anchorCtr="0">
              <a:noAutofit/>
            </a:bodyPr>
            <a:lstStyle/>
            <a:p>
              <a:pPr algn="ctr" defTabSz="1312161">
                <a:lnSpc>
                  <a:spcPct val="90000"/>
                </a:lnSpc>
                <a:spcAft>
                  <a:spcPct val="35000"/>
                </a:spcAft>
              </a:pPr>
              <a:r>
                <a:rPr lang="zh-TW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實測結果</a:t>
              </a: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56DBD8C-78E0-E979-9FB4-51B48306F686}"/>
              </a:ext>
            </a:extLst>
          </p:cNvPr>
          <p:cNvCxnSpPr>
            <a:cxnSpLocks/>
          </p:cNvCxnSpPr>
          <p:nvPr/>
        </p:nvCxnSpPr>
        <p:spPr>
          <a:xfrm>
            <a:off x="6483546" y="1187967"/>
            <a:ext cx="0" cy="482230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5F6957-133E-2BB5-A1AD-7C0B1013DCA1}"/>
              </a:ext>
            </a:extLst>
          </p:cNvPr>
          <p:cNvGrpSpPr/>
          <p:nvPr/>
        </p:nvGrpSpPr>
        <p:grpSpPr>
          <a:xfrm>
            <a:off x="3714753" y="1187967"/>
            <a:ext cx="2806894" cy="917058"/>
            <a:chOff x="3714753" y="1187967"/>
            <a:chExt cx="2806894" cy="917058"/>
          </a:xfrm>
        </p:grpSpPr>
        <p:sp>
          <p:nvSpPr>
            <p:cNvPr id="14" name="箭號: 向左 13">
              <a:extLst>
                <a:ext uri="{FF2B5EF4-FFF2-40B4-BE49-F238E27FC236}">
                  <a16:creationId xmlns:a16="http://schemas.microsoft.com/office/drawing/2014/main" id="{23C21E5D-AFC2-7B21-93CD-F093B55DB1C3}"/>
                </a:ext>
              </a:extLst>
            </p:cNvPr>
            <p:cNvSpPr/>
            <p:nvPr/>
          </p:nvSpPr>
          <p:spPr>
            <a:xfrm>
              <a:off x="5383139" y="1619250"/>
              <a:ext cx="1024207" cy="485775"/>
            </a:xfrm>
            <a:prstGeom prst="lef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806964B-3568-FA53-38E0-F799469CA974}"/>
                </a:ext>
              </a:extLst>
            </p:cNvPr>
            <p:cNvSpPr txBox="1"/>
            <p:nvPr/>
          </p:nvSpPr>
          <p:spPr>
            <a:xfrm>
              <a:off x="3714753" y="1187967"/>
              <a:ext cx="2806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以本線</a:t>
              </a:r>
              <a:r>
                <a:rPr lang="en-US" altLang="zh-TW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MCPG</a:t>
              </a:r>
              <a:r>
                <a:rPr lang="zh-TW" altLang="en-US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計算</a:t>
              </a:r>
              <a:endPara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Meiryo" charset="-128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0D62CA8-EE66-95E2-4BA9-39D1BF643441}"/>
              </a:ext>
            </a:extLst>
          </p:cNvPr>
          <p:cNvGrpSpPr/>
          <p:nvPr/>
        </p:nvGrpSpPr>
        <p:grpSpPr>
          <a:xfrm>
            <a:off x="6459331" y="1187967"/>
            <a:ext cx="3132342" cy="917058"/>
            <a:chOff x="6459331" y="1187967"/>
            <a:chExt cx="3132342" cy="917058"/>
          </a:xfrm>
        </p:grpSpPr>
        <p:sp>
          <p:nvSpPr>
            <p:cNvPr id="15" name="箭號: 向左 14">
              <a:extLst>
                <a:ext uri="{FF2B5EF4-FFF2-40B4-BE49-F238E27FC236}">
                  <a16:creationId xmlns:a16="http://schemas.microsoft.com/office/drawing/2014/main" id="{FB86DAEA-5247-D275-DB4B-5877E6CDC055}"/>
                </a:ext>
              </a:extLst>
            </p:cNvPr>
            <p:cNvSpPr/>
            <p:nvPr/>
          </p:nvSpPr>
          <p:spPr>
            <a:xfrm rot="10800000">
              <a:off x="6559747" y="1619250"/>
              <a:ext cx="1024207" cy="485775"/>
            </a:xfrm>
            <a:prstGeom prst="left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9BA9A08-3E1B-B80D-2DC9-FE03AEA20F7C}"/>
                </a:ext>
              </a:extLst>
            </p:cNvPr>
            <p:cNvSpPr txBox="1"/>
            <p:nvPr/>
          </p:nvSpPr>
          <p:spPr>
            <a:xfrm>
              <a:off x="6459331" y="1187967"/>
              <a:ext cx="3132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以增速段</a:t>
              </a:r>
              <a:r>
                <a:rPr lang="en-US" altLang="zh-TW" sz="24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Roll</a:t>
              </a:r>
              <a:r>
                <a:rPr lang="zh-TW" altLang="en-US" sz="24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速率推算</a:t>
              </a:r>
              <a:endParaRPr kumimoji="1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Meiryo" charset="-128"/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57816134-306C-A2E0-CF99-B202C3E7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34" t="30434" b="44456"/>
          <a:stretch/>
        </p:blipFill>
        <p:spPr>
          <a:xfrm>
            <a:off x="6470846" y="3136899"/>
            <a:ext cx="4597541" cy="124460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AB87392-7016-2EAC-05CB-CFF0B19FAA28}"/>
              </a:ext>
            </a:extLst>
          </p:cNvPr>
          <p:cNvSpPr/>
          <p:nvPr/>
        </p:nvSpPr>
        <p:spPr>
          <a:xfrm>
            <a:off x="4109343" y="5086654"/>
            <a:ext cx="2312303" cy="923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誤差範圍</a:t>
            </a:r>
            <a:endParaRPr lang="en-US" altLang="zh-TW" sz="2400" b="1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± 21mm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4CE5BC8-E1DE-2E02-295B-CA9BE346E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86" b="96199" l="1152" r="97696">
                        <a14:foregroundMark x1="95161" y1="17836" x2="95161" y2="17836"/>
                        <a14:foregroundMark x1="97926" y1="4678" x2="96313" y2="23099"/>
                        <a14:foregroundMark x1="10829" y1="95906" x2="38940" y2="92398"/>
                        <a14:foregroundMark x1="38940" y1="92398" x2="45392" y2="85380"/>
                        <a14:foregroundMark x1="5991" y1="96199" x2="9908" y2="96199"/>
                        <a14:foregroundMark x1="1152" y1="95029" x2="4839" y2="9590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92696">
            <a:off x="8321202" y="2265785"/>
            <a:ext cx="3693873" cy="2910840"/>
          </a:xfrm>
          <a:prstGeom prst="rect">
            <a:avLst/>
          </a:prstGeom>
        </p:spPr>
      </p:pic>
      <p:sp>
        <p:nvSpPr>
          <p:cNvPr id="1025" name="爆炸: 十四角 1024">
            <a:extLst>
              <a:ext uri="{FF2B5EF4-FFF2-40B4-BE49-F238E27FC236}">
                <a16:creationId xmlns:a16="http://schemas.microsoft.com/office/drawing/2014/main" id="{EB1086DD-EB6D-FE60-62C3-9AC51EDB27D8}"/>
              </a:ext>
            </a:extLst>
          </p:cNvPr>
          <p:cNvSpPr/>
          <p:nvPr/>
        </p:nvSpPr>
        <p:spPr>
          <a:xfrm rot="282635">
            <a:off x="7368336" y="1464457"/>
            <a:ext cx="2650391" cy="2123205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精度提升</a:t>
            </a:r>
            <a:endParaRPr lang="en-US" altLang="zh-TW" sz="2800" b="1">
              <a:solidFill>
                <a:srgbClr val="0000FF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27" name="文字方塊 1026">
            <a:extLst>
              <a:ext uri="{FF2B5EF4-FFF2-40B4-BE49-F238E27FC236}">
                <a16:creationId xmlns:a16="http://schemas.microsoft.com/office/drawing/2014/main" id="{9099479E-BFE1-34E2-2F03-5DF859617728}"/>
              </a:ext>
            </a:extLst>
          </p:cNvPr>
          <p:cNvSpPr txBox="1"/>
          <p:nvPr/>
        </p:nvSpPr>
        <p:spPr>
          <a:xfrm rot="311229">
            <a:off x="8972557" y="228110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sz="36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60</a:t>
            </a:r>
            <a:r>
              <a:rPr kumimoji="1" lang="en-US" altLang="zh-TW" sz="3600" b="1" i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rPr>
              <a:t>0%</a:t>
            </a:r>
            <a:endParaRPr kumimoji="1" lang="zh-TW" altLang="en-US" sz="3600" b="1" i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02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1025" grpId="0" animBg="1"/>
      <p:bldP spid="1027" grpId="0"/>
      <p:bldP spid="102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③  </a:t>
            </a:r>
            <a:r>
              <a:rPr lang="en-US" altLang="zh-TW"/>
              <a:t>:</a:t>
            </a:r>
            <a:r>
              <a:rPr lang="zh-TW" altLang="en-US"/>
              <a:t> 增 設 </a:t>
            </a:r>
            <a:r>
              <a:rPr lang="en-US" altLang="zh-TW"/>
              <a:t>PG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FBA69BE1-E8B2-4DCF-BDC4-F06C82082C59}"/>
              </a:ext>
            </a:extLst>
          </p:cNvPr>
          <p:cNvSpPr/>
          <p:nvPr/>
        </p:nvSpPr>
        <p:spPr>
          <a:xfrm>
            <a:off x="6158223" y="5596407"/>
            <a:ext cx="1536768" cy="1259901"/>
          </a:xfrm>
          <a:custGeom>
            <a:avLst/>
            <a:gdLst>
              <a:gd name="connsiteX0" fmla="*/ 0 w 1536768"/>
              <a:gd name="connsiteY0" fmla="*/ 332801 h 1259901"/>
              <a:gd name="connsiteX1" fmla="*/ 12700 w 1536768"/>
              <a:gd name="connsiteY1" fmla="*/ 256601 h 1259901"/>
              <a:gd name="connsiteX2" fmla="*/ 114300 w 1536768"/>
              <a:gd name="connsiteY2" fmla="*/ 218501 h 1259901"/>
              <a:gd name="connsiteX3" fmla="*/ 177800 w 1536768"/>
              <a:gd name="connsiteY3" fmla="*/ 180401 h 1259901"/>
              <a:gd name="connsiteX4" fmla="*/ 241300 w 1536768"/>
              <a:gd name="connsiteY4" fmla="*/ 167701 h 1259901"/>
              <a:gd name="connsiteX5" fmla="*/ 355600 w 1536768"/>
              <a:gd name="connsiteY5" fmla="*/ 142301 h 1259901"/>
              <a:gd name="connsiteX6" fmla="*/ 393700 w 1536768"/>
              <a:gd name="connsiteY6" fmla="*/ 116901 h 1259901"/>
              <a:gd name="connsiteX7" fmla="*/ 749300 w 1536768"/>
              <a:gd name="connsiteY7" fmla="*/ 66101 h 1259901"/>
              <a:gd name="connsiteX8" fmla="*/ 1422400 w 1536768"/>
              <a:gd name="connsiteY8" fmla="*/ 205801 h 1259901"/>
              <a:gd name="connsiteX9" fmla="*/ 1485900 w 1536768"/>
              <a:gd name="connsiteY9" fmla="*/ 370901 h 1259901"/>
              <a:gd name="connsiteX10" fmla="*/ 1524000 w 1536768"/>
              <a:gd name="connsiteY10" fmla="*/ 548701 h 1259901"/>
              <a:gd name="connsiteX11" fmla="*/ 1536700 w 1536768"/>
              <a:gd name="connsiteY11" fmla="*/ 726501 h 1259901"/>
              <a:gd name="connsiteX12" fmla="*/ 1524000 w 1536768"/>
              <a:gd name="connsiteY12" fmla="*/ 1044001 h 1259901"/>
              <a:gd name="connsiteX13" fmla="*/ 1447800 w 1536768"/>
              <a:gd name="connsiteY13" fmla="*/ 1132901 h 1259901"/>
              <a:gd name="connsiteX14" fmla="*/ 1346200 w 1536768"/>
              <a:gd name="connsiteY14" fmla="*/ 1196401 h 1259901"/>
              <a:gd name="connsiteX15" fmla="*/ 1181100 w 1536768"/>
              <a:gd name="connsiteY15" fmla="*/ 1247201 h 1259901"/>
              <a:gd name="connsiteX16" fmla="*/ 965200 w 1536768"/>
              <a:gd name="connsiteY16" fmla="*/ 1259901 h 1259901"/>
              <a:gd name="connsiteX17" fmla="*/ 571500 w 1536768"/>
              <a:gd name="connsiteY17" fmla="*/ 1247201 h 1259901"/>
              <a:gd name="connsiteX18" fmla="*/ 482600 w 1536768"/>
              <a:gd name="connsiteY18" fmla="*/ 1209101 h 1259901"/>
              <a:gd name="connsiteX19" fmla="*/ 393700 w 1536768"/>
              <a:gd name="connsiteY19" fmla="*/ 1158301 h 1259901"/>
              <a:gd name="connsiteX20" fmla="*/ 342900 w 1536768"/>
              <a:gd name="connsiteY20" fmla="*/ 1120201 h 1259901"/>
              <a:gd name="connsiteX21" fmla="*/ 266700 w 1536768"/>
              <a:gd name="connsiteY21" fmla="*/ 1005901 h 1259901"/>
              <a:gd name="connsiteX22" fmla="*/ 228600 w 1536768"/>
              <a:gd name="connsiteY22" fmla="*/ 866201 h 1259901"/>
              <a:gd name="connsiteX23" fmla="*/ 203200 w 1536768"/>
              <a:gd name="connsiteY23" fmla="*/ 701101 h 1259901"/>
              <a:gd name="connsiteX24" fmla="*/ 177800 w 1536768"/>
              <a:gd name="connsiteY24" fmla="*/ 612201 h 1259901"/>
              <a:gd name="connsiteX25" fmla="*/ 190500 w 1536768"/>
              <a:gd name="connsiteY25" fmla="*/ 421701 h 1259901"/>
              <a:gd name="connsiteX26" fmla="*/ 228600 w 1536768"/>
              <a:gd name="connsiteY26" fmla="*/ 332801 h 1259901"/>
              <a:gd name="connsiteX27" fmla="*/ 355600 w 1536768"/>
              <a:gd name="connsiteY27" fmla="*/ 167701 h 1259901"/>
              <a:gd name="connsiteX28" fmla="*/ 571500 w 1536768"/>
              <a:gd name="connsiteY28" fmla="*/ 53401 h 1259901"/>
              <a:gd name="connsiteX29" fmla="*/ 749300 w 1536768"/>
              <a:gd name="connsiteY29" fmla="*/ 28001 h 1259901"/>
              <a:gd name="connsiteX30" fmla="*/ 901700 w 1536768"/>
              <a:gd name="connsiteY30" fmla="*/ 2601 h 1259901"/>
              <a:gd name="connsiteX31" fmla="*/ 1244600 w 1536768"/>
              <a:gd name="connsiteY31" fmla="*/ 2601 h 12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36768" h="1259901">
                <a:moveTo>
                  <a:pt x="0" y="332801"/>
                </a:moveTo>
                <a:cubicBezTo>
                  <a:pt x="4233" y="307401"/>
                  <a:pt x="-2750" y="277201"/>
                  <a:pt x="12700" y="256601"/>
                </a:cubicBezTo>
                <a:cubicBezTo>
                  <a:pt x="23931" y="241627"/>
                  <a:pt x="92565" y="229368"/>
                  <a:pt x="114300" y="218501"/>
                </a:cubicBezTo>
                <a:cubicBezTo>
                  <a:pt x="136378" y="207462"/>
                  <a:pt x="154881" y="189569"/>
                  <a:pt x="177800" y="180401"/>
                </a:cubicBezTo>
                <a:cubicBezTo>
                  <a:pt x="197842" y="172384"/>
                  <a:pt x="220193" y="172224"/>
                  <a:pt x="241300" y="167701"/>
                </a:cubicBezTo>
                <a:lnTo>
                  <a:pt x="355600" y="142301"/>
                </a:lnTo>
                <a:cubicBezTo>
                  <a:pt x="368300" y="133834"/>
                  <a:pt x="378993" y="120986"/>
                  <a:pt x="393700" y="116901"/>
                </a:cubicBezTo>
                <a:cubicBezTo>
                  <a:pt x="543597" y="75263"/>
                  <a:pt x="600373" y="77557"/>
                  <a:pt x="749300" y="66101"/>
                </a:cubicBezTo>
                <a:cubicBezTo>
                  <a:pt x="840005" y="77208"/>
                  <a:pt x="1313491" y="-12017"/>
                  <a:pt x="1422400" y="205801"/>
                </a:cubicBezTo>
                <a:cubicBezTo>
                  <a:pt x="1448769" y="258540"/>
                  <a:pt x="1469149" y="314367"/>
                  <a:pt x="1485900" y="370901"/>
                </a:cubicBezTo>
                <a:cubicBezTo>
                  <a:pt x="1503119" y="429016"/>
                  <a:pt x="1511300" y="489434"/>
                  <a:pt x="1524000" y="548701"/>
                </a:cubicBezTo>
                <a:cubicBezTo>
                  <a:pt x="1528233" y="607968"/>
                  <a:pt x="1536700" y="667083"/>
                  <a:pt x="1536700" y="726501"/>
                </a:cubicBezTo>
                <a:cubicBezTo>
                  <a:pt x="1536700" y="832419"/>
                  <a:pt x="1538472" y="939076"/>
                  <a:pt x="1524000" y="1044001"/>
                </a:cubicBezTo>
                <a:cubicBezTo>
                  <a:pt x="1521757" y="1060264"/>
                  <a:pt x="1461298" y="1121332"/>
                  <a:pt x="1447800" y="1132901"/>
                </a:cubicBezTo>
                <a:cubicBezTo>
                  <a:pt x="1418607" y="1157924"/>
                  <a:pt x="1383060" y="1183392"/>
                  <a:pt x="1346200" y="1196401"/>
                </a:cubicBezTo>
                <a:cubicBezTo>
                  <a:pt x="1291903" y="1215565"/>
                  <a:pt x="1238580" y="1243820"/>
                  <a:pt x="1181100" y="1247201"/>
                </a:cubicBezTo>
                <a:lnTo>
                  <a:pt x="965200" y="1259901"/>
                </a:lnTo>
                <a:cubicBezTo>
                  <a:pt x="833967" y="1255668"/>
                  <a:pt x="702080" y="1260946"/>
                  <a:pt x="571500" y="1247201"/>
                </a:cubicBezTo>
                <a:cubicBezTo>
                  <a:pt x="539437" y="1243826"/>
                  <a:pt x="511950" y="1222442"/>
                  <a:pt x="482600" y="1209101"/>
                </a:cubicBezTo>
                <a:cubicBezTo>
                  <a:pt x="441673" y="1190498"/>
                  <a:pt x="428586" y="1183220"/>
                  <a:pt x="393700" y="1158301"/>
                </a:cubicBezTo>
                <a:cubicBezTo>
                  <a:pt x="376476" y="1145998"/>
                  <a:pt x="357867" y="1135168"/>
                  <a:pt x="342900" y="1120201"/>
                </a:cubicBezTo>
                <a:cubicBezTo>
                  <a:pt x="316445" y="1093746"/>
                  <a:pt x="284838" y="1036131"/>
                  <a:pt x="266700" y="1005901"/>
                </a:cubicBezTo>
                <a:cubicBezTo>
                  <a:pt x="254000" y="959334"/>
                  <a:pt x="239071" y="913319"/>
                  <a:pt x="228600" y="866201"/>
                </a:cubicBezTo>
                <a:cubicBezTo>
                  <a:pt x="171975" y="611390"/>
                  <a:pt x="255474" y="927621"/>
                  <a:pt x="203200" y="701101"/>
                </a:cubicBezTo>
                <a:cubicBezTo>
                  <a:pt x="196270" y="671071"/>
                  <a:pt x="186267" y="641834"/>
                  <a:pt x="177800" y="612201"/>
                </a:cubicBezTo>
                <a:cubicBezTo>
                  <a:pt x="182033" y="548701"/>
                  <a:pt x="179116" y="484315"/>
                  <a:pt x="190500" y="421701"/>
                </a:cubicBezTo>
                <a:cubicBezTo>
                  <a:pt x="196267" y="389981"/>
                  <a:pt x="212794" y="360901"/>
                  <a:pt x="228600" y="332801"/>
                </a:cubicBezTo>
                <a:cubicBezTo>
                  <a:pt x="251981" y="291234"/>
                  <a:pt x="306991" y="202422"/>
                  <a:pt x="355600" y="167701"/>
                </a:cubicBezTo>
                <a:cubicBezTo>
                  <a:pt x="421766" y="120440"/>
                  <a:pt x="495005" y="81217"/>
                  <a:pt x="571500" y="53401"/>
                </a:cubicBezTo>
                <a:cubicBezTo>
                  <a:pt x="627014" y="33214"/>
                  <a:pt x="694047" y="35536"/>
                  <a:pt x="749300" y="28001"/>
                </a:cubicBezTo>
                <a:cubicBezTo>
                  <a:pt x="800328" y="21043"/>
                  <a:pt x="850267" y="5239"/>
                  <a:pt x="901700" y="2601"/>
                </a:cubicBezTo>
                <a:cubicBezTo>
                  <a:pt x="1015850" y="-3253"/>
                  <a:pt x="1130300" y="2601"/>
                  <a:pt x="1244600" y="2601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469F8763-5611-876C-4E5F-A38CA31B1EE9}"/>
              </a:ext>
            </a:extLst>
          </p:cNvPr>
          <p:cNvGrpSpPr/>
          <p:nvPr/>
        </p:nvGrpSpPr>
        <p:grpSpPr>
          <a:xfrm>
            <a:off x="5674265" y="0"/>
            <a:ext cx="10109242" cy="9013855"/>
            <a:chOff x="5443318" y="-176108"/>
            <a:chExt cx="10109242" cy="9013855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420B84FC-BC0D-4AE1-86D4-FA853E4910A7}"/>
                </a:ext>
              </a:extLst>
            </p:cNvPr>
            <p:cNvGrpSpPr/>
            <p:nvPr/>
          </p:nvGrpSpPr>
          <p:grpSpPr>
            <a:xfrm>
              <a:off x="5443318" y="-176108"/>
              <a:ext cx="6499266" cy="9009237"/>
              <a:chOff x="3033273" y="-820937"/>
              <a:chExt cx="6499266" cy="9009237"/>
            </a:xfrm>
          </p:grpSpPr>
          <p:sp>
            <p:nvSpPr>
              <p:cNvPr id="25" name="立方體 24">
                <a:extLst>
                  <a:ext uri="{FF2B5EF4-FFF2-40B4-BE49-F238E27FC236}">
                    <a16:creationId xmlns:a16="http://schemas.microsoft.com/office/drawing/2014/main" id="{05932B11-0625-4C77-827F-E2EF5523DB27}"/>
                  </a:ext>
                </a:extLst>
              </p:cNvPr>
              <p:cNvSpPr/>
              <p:nvPr/>
            </p:nvSpPr>
            <p:spPr>
              <a:xfrm>
                <a:off x="5956379" y="1750184"/>
                <a:ext cx="3576160" cy="438701"/>
              </a:xfrm>
              <a:prstGeom prst="cube">
                <a:avLst>
                  <a:gd name="adj" fmla="val 23574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82F6AC47-59A2-4271-8955-731B0E0E2214}"/>
                  </a:ext>
                </a:extLst>
              </p:cNvPr>
              <p:cNvGrpSpPr/>
              <p:nvPr/>
            </p:nvGrpSpPr>
            <p:grpSpPr>
              <a:xfrm>
                <a:off x="4545589" y="-820937"/>
                <a:ext cx="3452653" cy="9009237"/>
                <a:chOff x="4545589" y="-820937"/>
                <a:chExt cx="3452653" cy="9009237"/>
              </a:xfrm>
            </p:grpSpPr>
            <p:sp>
              <p:nvSpPr>
                <p:cNvPr id="28" name="圓柱形 27">
                  <a:extLst>
                    <a:ext uri="{FF2B5EF4-FFF2-40B4-BE49-F238E27FC236}">
                      <a16:creationId xmlns:a16="http://schemas.microsoft.com/office/drawing/2014/main" id="{77ABDF2F-CCDB-4501-B5F8-D2C2D6433B2A}"/>
                    </a:ext>
                  </a:extLst>
                </p:cNvPr>
                <p:cNvSpPr/>
                <p:nvPr/>
              </p:nvSpPr>
              <p:spPr>
                <a:xfrm>
                  <a:off x="7736521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29" name="圓柱形 28">
                  <a:extLst>
                    <a:ext uri="{FF2B5EF4-FFF2-40B4-BE49-F238E27FC236}">
                      <a16:creationId xmlns:a16="http://schemas.microsoft.com/office/drawing/2014/main" id="{BFDD150E-947B-47F6-A811-C7CFEC99052C}"/>
                    </a:ext>
                  </a:extLst>
                </p:cNvPr>
                <p:cNvSpPr/>
                <p:nvPr/>
              </p:nvSpPr>
              <p:spPr>
                <a:xfrm>
                  <a:off x="7279539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0" name="圓柱形 29">
                  <a:extLst>
                    <a:ext uri="{FF2B5EF4-FFF2-40B4-BE49-F238E27FC236}">
                      <a16:creationId xmlns:a16="http://schemas.microsoft.com/office/drawing/2014/main" id="{FF72B8EC-6CE5-4808-87FB-3BE0F3B8F651}"/>
                    </a:ext>
                  </a:extLst>
                </p:cNvPr>
                <p:cNvSpPr/>
                <p:nvPr/>
              </p:nvSpPr>
              <p:spPr>
                <a:xfrm>
                  <a:off x="6826742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1" name="圓柱形 30">
                  <a:extLst>
                    <a:ext uri="{FF2B5EF4-FFF2-40B4-BE49-F238E27FC236}">
                      <a16:creationId xmlns:a16="http://schemas.microsoft.com/office/drawing/2014/main" id="{842132D0-C027-45D3-A818-28B7AB2E8585}"/>
                    </a:ext>
                  </a:extLst>
                </p:cNvPr>
                <p:cNvSpPr/>
                <p:nvPr/>
              </p:nvSpPr>
              <p:spPr>
                <a:xfrm>
                  <a:off x="6369764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2" name="圓柱形 31">
                  <a:extLst>
                    <a:ext uri="{FF2B5EF4-FFF2-40B4-BE49-F238E27FC236}">
                      <a16:creationId xmlns:a16="http://schemas.microsoft.com/office/drawing/2014/main" id="{2C4A11D5-614F-4D68-934B-D8FF8AB0A927}"/>
                    </a:ext>
                  </a:extLst>
                </p:cNvPr>
                <p:cNvSpPr/>
                <p:nvPr/>
              </p:nvSpPr>
              <p:spPr>
                <a:xfrm>
                  <a:off x="5912346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3" name="圓柱形 32">
                  <a:extLst>
                    <a:ext uri="{FF2B5EF4-FFF2-40B4-BE49-F238E27FC236}">
                      <a16:creationId xmlns:a16="http://schemas.microsoft.com/office/drawing/2014/main" id="{E3618C2B-ED35-44D8-805D-D4FA7BCC3838}"/>
                    </a:ext>
                  </a:extLst>
                </p:cNvPr>
                <p:cNvSpPr/>
                <p:nvPr/>
              </p:nvSpPr>
              <p:spPr>
                <a:xfrm>
                  <a:off x="5455364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4" name="圓柱形 33">
                  <a:extLst>
                    <a:ext uri="{FF2B5EF4-FFF2-40B4-BE49-F238E27FC236}">
                      <a16:creationId xmlns:a16="http://schemas.microsoft.com/office/drawing/2014/main" id="{F0E7F4CE-534D-4B90-BE8E-7A4F036E1DE3}"/>
                    </a:ext>
                  </a:extLst>
                </p:cNvPr>
                <p:cNvSpPr/>
                <p:nvPr/>
              </p:nvSpPr>
              <p:spPr>
                <a:xfrm>
                  <a:off x="5002567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5" name="圓柱形 34">
                  <a:extLst>
                    <a:ext uri="{FF2B5EF4-FFF2-40B4-BE49-F238E27FC236}">
                      <a16:creationId xmlns:a16="http://schemas.microsoft.com/office/drawing/2014/main" id="{23611C73-E351-43C9-BCA3-AE004E082BCD}"/>
                    </a:ext>
                  </a:extLst>
                </p:cNvPr>
                <p:cNvSpPr/>
                <p:nvPr/>
              </p:nvSpPr>
              <p:spPr>
                <a:xfrm>
                  <a:off x="4545589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7" name="立方體 26">
                <a:extLst>
                  <a:ext uri="{FF2B5EF4-FFF2-40B4-BE49-F238E27FC236}">
                    <a16:creationId xmlns:a16="http://schemas.microsoft.com/office/drawing/2014/main" id="{8EE3DD8A-2B97-4A3E-8461-7AE4CD242C7F}"/>
                  </a:ext>
                </a:extLst>
              </p:cNvPr>
              <p:cNvSpPr/>
              <p:nvPr/>
            </p:nvSpPr>
            <p:spPr>
              <a:xfrm>
                <a:off x="3033273" y="5198737"/>
                <a:ext cx="3609976" cy="438701"/>
              </a:xfrm>
              <a:prstGeom prst="cube">
                <a:avLst>
                  <a:gd name="adj" fmla="val 23574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AAF1DBFE-2DDC-48C8-B4C4-0F54485892DF}"/>
                </a:ext>
              </a:extLst>
            </p:cNvPr>
            <p:cNvGrpSpPr/>
            <p:nvPr/>
          </p:nvGrpSpPr>
          <p:grpSpPr>
            <a:xfrm>
              <a:off x="5524568" y="2961297"/>
              <a:ext cx="4786116" cy="2556459"/>
              <a:chOff x="2584950" y="2205023"/>
              <a:chExt cx="4786116" cy="2556459"/>
            </a:xfrm>
          </p:grpSpPr>
          <p:grpSp>
            <p:nvGrpSpPr>
              <p:cNvPr id="119" name="Group 850">
                <a:extLst>
                  <a:ext uri="{FF2B5EF4-FFF2-40B4-BE49-F238E27FC236}">
                    <a16:creationId xmlns:a16="http://schemas.microsoft.com/office/drawing/2014/main" id="{370EF546-193F-4EAF-8641-E8512B08BF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3035" y="2205023"/>
                <a:ext cx="3708031" cy="1252956"/>
                <a:chOff x="542925" y="1466851"/>
                <a:chExt cx="1406" cy="544"/>
              </a:xfrm>
            </p:grpSpPr>
            <p:sp>
              <p:nvSpPr>
                <p:cNvPr id="127" name="Freeform 851">
                  <a:extLst>
                    <a:ext uri="{FF2B5EF4-FFF2-40B4-BE49-F238E27FC236}">
                      <a16:creationId xmlns:a16="http://schemas.microsoft.com/office/drawing/2014/main" id="{4A00710E-A174-4887-BBF2-DD13879A2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1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8" name="Freeform 852">
                  <a:extLst>
                    <a:ext uri="{FF2B5EF4-FFF2-40B4-BE49-F238E27FC236}">
                      <a16:creationId xmlns:a16="http://schemas.microsoft.com/office/drawing/2014/main" id="{C81EB026-DD47-46DC-9BE3-BFDFDDFA1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1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9" name="Line 853">
                  <a:extLst>
                    <a:ext uri="{FF2B5EF4-FFF2-40B4-BE49-F238E27FC236}">
                      <a16:creationId xmlns:a16="http://schemas.microsoft.com/office/drawing/2014/main" id="{F23002CA-276E-439B-B5C4-CFA6EEECB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77"/>
                  <a:ext cx="996" cy="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0" name="Line 854">
                  <a:extLst>
                    <a:ext uri="{FF2B5EF4-FFF2-40B4-BE49-F238E27FC236}">
                      <a16:creationId xmlns:a16="http://schemas.microsoft.com/office/drawing/2014/main" id="{45732796-DECD-4CFF-9FF5-D5C85DB3F7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77"/>
                  <a:ext cx="0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1" name="Line 855">
                  <a:extLst>
                    <a:ext uri="{FF2B5EF4-FFF2-40B4-BE49-F238E27FC236}">
                      <a16:creationId xmlns:a16="http://schemas.microsoft.com/office/drawing/2014/main" id="{EF9BA45F-EE5E-4D33-9BD1-B77AD78EB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51"/>
                  <a:ext cx="410" cy="526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2" name="Line 856">
                  <a:extLst>
                    <a:ext uri="{FF2B5EF4-FFF2-40B4-BE49-F238E27FC236}">
                      <a16:creationId xmlns:a16="http://schemas.microsoft.com/office/drawing/2014/main" id="{60F1C4D1-D631-4D1D-BA41-E1B1718211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20" name="Group 850">
                <a:extLst>
                  <a:ext uri="{FF2B5EF4-FFF2-40B4-BE49-F238E27FC236}">
                    <a16:creationId xmlns:a16="http://schemas.microsoft.com/office/drawing/2014/main" id="{39E74117-7406-4C79-9183-C790E0FE93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84950" y="3421035"/>
                <a:ext cx="3708031" cy="1340447"/>
                <a:chOff x="542925" y="1466851"/>
                <a:chExt cx="1406" cy="544"/>
              </a:xfrm>
            </p:grpSpPr>
            <p:sp>
              <p:nvSpPr>
                <p:cNvPr id="121" name="Freeform 851">
                  <a:extLst>
                    <a:ext uri="{FF2B5EF4-FFF2-40B4-BE49-F238E27FC236}">
                      <a16:creationId xmlns:a16="http://schemas.microsoft.com/office/drawing/2014/main" id="{B1E1CEA4-00DA-4FD1-A056-B8A7A33CE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1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2" name="Freeform 852">
                  <a:extLst>
                    <a:ext uri="{FF2B5EF4-FFF2-40B4-BE49-F238E27FC236}">
                      <a16:creationId xmlns:a16="http://schemas.microsoft.com/office/drawing/2014/main" id="{5908C1E8-37B4-4E31-9651-117D2B552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1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3" name="Line 853">
                  <a:extLst>
                    <a:ext uri="{FF2B5EF4-FFF2-40B4-BE49-F238E27FC236}">
                      <a16:creationId xmlns:a16="http://schemas.microsoft.com/office/drawing/2014/main" id="{8B48D6FA-8386-47BD-97A4-39CA5FE51B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77"/>
                  <a:ext cx="996" cy="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" name="Line 854">
                  <a:extLst>
                    <a:ext uri="{FF2B5EF4-FFF2-40B4-BE49-F238E27FC236}">
                      <a16:creationId xmlns:a16="http://schemas.microsoft.com/office/drawing/2014/main" id="{E4EBCD47-A592-4EAE-83D0-B4763AFF2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77"/>
                  <a:ext cx="0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5" name="Line 855">
                  <a:extLst>
                    <a:ext uri="{FF2B5EF4-FFF2-40B4-BE49-F238E27FC236}">
                      <a16:creationId xmlns:a16="http://schemas.microsoft.com/office/drawing/2014/main" id="{85B82125-BBC4-4231-9071-FB98192D68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51"/>
                  <a:ext cx="410" cy="526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6" name="Line 856">
                  <a:extLst>
                    <a:ext uri="{FF2B5EF4-FFF2-40B4-BE49-F238E27FC236}">
                      <a16:creationId xmlns:a16="http://schemas.microsoft.com/office/drawing/2014/main" id="{9F1DAB53-BB5C-4D2E-9826-941ADD620F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FF0F8F73-17C8-A867-0AB5-EC53EFD5E012}"/>
                </a:ext>
              </a:extLst>
            </p:cNvPr>
            <p:cNvGrpSpPr/>
            <p:nvPr/>
          </p:nvGrpSpPr>
          <p:grpSpPr>
            <a:xfrm>
              <a:off x="9053294" y="-171490"/>
              <a:ext cx="6499266" cy="9009237"/>
              <a:chOff x="3033273" y="-820937"/>
              <a:chExt cx="6499266" cy="9009237"/>
            </a:xfrm>
          </p:grpSpPr>
          <p:sp>
            <p:nvSpPr>
              <p:cNvPr id="42" name="立方體 41">
                <a:extLst>
                  <a:ext uri="{FF2B5EF4-FFF2-40B4-BE49-F238E27FC236}">
                    <a16:creationId xmlns:a16="http://schemas.microsoft.com/office/drawing/2014/main" id="{C89D5B9D-74F3-38D6-3528-8ADA4FF585F0}"/>
                  </a:ext>
                </a:extLst>
              </p:cNvPr>
              <p:cNvSpPr/>
              <p:nvPr/>
            </p:nvSpPr>
            <p:spPr>
              <a:xfrm>
                <a:off x="5956379" y="1750184"/>
                <a:ext cx="3576160" cy="438701"/>
              </a:xfrm>
              <a:prstGeom prst="cube">
                <a:avLst>
                  <a:gd name="adj" fmla="val 23574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C6B5C716-E6F1-04F3-E4DE-69165999B798}"/>
                  </a:ext>
                </a:extLst>
              </p:cNvPr>
              <p:cNvGrpSpPr/>
              <p:nvPr/>
            </p:nvGrpSpPr>
            <p:grpSpPr>
              <a:xfrm>
                <a:off x="4545589" y="-820937"/>
                <a:ext cx="3452653" cy="9009237"/>
                <a:chOff x="4545589" y="-820937"/>
                <a:chExt cx="3452653" cy="9009237"/>
              </a:xfrm>
            </p:grpSpPr>
            <p:sp>
              <p:nvSpPr>
                <p:cNvPr id="45" name="圓柱形 44">
                  <a:extLst>
                    <a:ext uri="{FF2B5EF4-FFF2-40B4-BE49-F238E27FC236}">
                      <a16:creationId xmlns:a16="http://schemas.microsoft.com/office/drawing/2014/main" id="{0164C0DF-706A-450A-1574-46C8A94C2E57}"/>
                    </a:ext>
                  </a:extLst>
                </p:cNvPr>
                <p:cNvSpPr/>
                <p:nvPr/>
              </p:nvSpPr>
              <p:spPr>
                <a:xfrm>
                  <a:off x="7736521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46" name="圓柱形 45">
                  <a:extLst>
                    <a:ext uri="{FF2B5EF4-FFF2-40B4-BE49-F238E27FC236}">
                      <a16:creationId xmlns:a16="http://schemas.microsoft.com/office/drawing/2014/main" id="{4C7083AE-5003-436C-ECAE-DA18136A4DAE}"/>
                    </a:ext>
                  </a:extLst>
                </p:cNvPr>
                <p:cNvSpPr/>
                <p:nvPr/>
              </p:nvSpPr>
              <p:spPr>
                <a:xfrm>
                  <a:off x="7279539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47" name="圓柱形 46">
                  <a:extLst>
                    <a:ext uri="{FF2B5EF4-FFF2-40B4-BE49-F238E27FC236}">
                      <a16:creationId xmlns:a16="http://schemas.microsoft.com/office/drawing/2014/main" id="{208A372A-952D-BDBA-8A32-9F4AC2B1050C}"/>
                    </a:ext>
                  </a:extLst>
                </p:cNvPr>
                <p:cNvSpPr/>
                <p:nvPr/>
              </p:nvSpPr>
              <p:spPr>
                <a:xfrm>
                  <a:off x="6826742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48" name="圓柱形 47">
                  <a:extLst>
                    <a:ext uri="{FF2B5EF4-FFF2-40B4-BE49-F238E27FC236}">
                      <a16:creationId xmlns:a16="http://schemas.microsoft.com/office/drawing/2014/main" id="{8BD4ADA6-DB1F-1C8D-B260-3C66D91780A0}"/>
                    </a:ext>
                  </a:extLst>
                </p:cNvPr>
                <p:cNvSpPr/>
                <p:nvPr/>
              </p:nvSpPr>
              <p:spPr>
                <a:xfrm>
                  <a:off x="6369764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49" name="圓柱形 48">
                  <a:extLst>
                    <a:ext uri="{FF2B5EF4-FFF2-40B4-BE49-F238E27FC236}">
                      <a16:creationId xmlns:a16="http://schemas.microsoft.com/office/drawing/2014/main" id="{11A84DAA-EBF4-5D51-17E1-12308F79E2E8}"/>
                    </a:ext>
                  </a:extLst>
                </p:cNvPr>
                <p:cNvSpPr/>
                <p:nvPr/>
              </p:nvSpPr>
              <p:spPr>
                <a:xfrm>
                  <a:off x="5912346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50" name="圓柱形 49">
                  <a:extLst>
                    <a:ext uri="{FF2B5EF4-FFF2-40B4-BE49-F238E27FC236}">
                      <a16:creationId xmlns:a16="http://schemas.microsoft.com/office/drawing/2014/main" id="{320A7D9F-C10F-E86E-7CDE-4A4C3378F640}"/>
                    </a:ext>
                  </a:extLst>
                </p:cNvPr>
                <p:cNvSpPr/>
                <p:nvPr/>
              </p:nvSpPr>
              <p:spPr>
                <a:xfrm>
                  <a:off x="5455364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51" name="圓柱形 50">
                  <a:extLst>
                    <a:ext uri="{FF2B5EF4-FFF2-40B4-BE49-F238E27FC236}">
                      <a16:creationId xmlns:a16="http://schemas.microsoft.com/office/drawing/2014/main" id="{D38A862A-A791-9F8F-7B16-471CB9B9DAAE}"/>
                    </a:ext>
                  </a:extLst>
                </p:cNvPr>
                <p:cNvSpPr/>
                <p:nvPr/>
              </p:nvSpPr>
              <p:spPr>
                <a:xfrm>
                  <a:off x="5002567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52" name="圓柱形 51">
                  <a:extLst>
                    <a:ext uri="{FF2B5EF4-FFF2-40B4-BE49-F238E27FC236}">
                      <a16:creationId xmlns:a16="http://schemas.microsoft.com/office/drawing/2014/main" id="{8CC9D169-9CA0-2029-E405-4D8A25409DB9}"/>
                    </a:ext>
                  </a:extLst>
                </p:cNvPr>
                <p:cNvSpPr/>
                <p:nvPr/>
              </p:nvSpPr>
              <p:spPr>
                <a:xfrm>
                  <a:off x="4545589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4" name="立方體 43">
                <a:extLst>
                  <a:ext uri="{FF2B5EF4-FFF2-40B4-BE49-F238E27FC236}">
                    <a16:creationId xmlns:a16="http://schemas.microsoft.com/office/drawing/2014/main" id="{08D1C6FD-9BDF-7A22-0AEC-6E2CD635EE2F}"/>
                  </a:ext>
                </a:extLst>
              </p:cNvPr>
              <p:cNvSpPr/>
              <p:nvPr/>
            </p:nvSpPr>
            <p:spPr>
              <a:xfrm>
                <a:off x="3033273" y="5198737"/>
                <a:ext cx="3609976" cy="438701"/>
              </a:xfrm>
              <a:prstGeom prst="cube">
                <a:avLst>
                  <a:gd name="adj" fmla="val 23574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C351CE3-EC26-4043-F5C0-10FB2C200E77}"/>
              </a:ext>
            </a:extLst>
          </p:cNvPr>
          <p:cNvGrpSpPr/>
          <p:nvPr/>
        </p:nvGrpSpPr>
        <p:grpSpPr>
          <a:xfrm>
            <a:off x="7100436" y="891913"/>
            <a:ext cx="1973972" cy="630460"/>
            <a:chOff x="-180527" y="4797152"/>
            <a:chExt cx="1872208" cy="597958"/>
          </a:xfrm>
        </p:grpSpPr>
        <p:sp>
          <p:nvSpPr>
            <p:cNvPr id="12" name="圓角矩形 29">
              <a:extLst>
                <a:ext uri="{FF2B5EF4-FFF2-40B4-BE49-F238E27FC236}">
                  <a16:creationId xmlns:a16="http://schemas.microsoft.com/office/drawing/2014/main" id="{ED3479E8-05BD-365A-125C-6BB48A8AB60C}"/>
                </a:ext>
              </a:extLst>
            </p:cNvPr>
            <p:cNvSpPr/>
            <p:nvPr/>
          </p:nvSpPr>
          <p:spPr>
            <a:xfrm>
              <a:off x="-180527" y="4797152"/>
              <a:ext cx="1872208" cy="597958"/>
            </a:xfrm>
            <a:prstGeom prst="roundRect">
              <a:avLst/>
            </a:pr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sz="1799"/>
            </a:p>
          </p:txBody>
        </p:sp>
        <p:sp>
          <p:nvSpPr>
            <p:cNvPr id="14" name="圓角矩形 10">
              <a:extLst>
                <a:ext uri="{FF2B5EF4-FFF2-40B4-BE49-F238E27FC236}">
                  <a16:creationId xmlns:a16="http://schemas.microsoft.com/office/drawing/2014/main" id="{EFF1F941-8F00-F398-361B-A432FCABFB47}"/>
                </a:ext>
              </a:extLst>
            </p:cNvPr>
            <p:cNvSpPr/>
            <p:nvPr/>
          </p:nvSpPr>
          <p:spPr>
            <a:xfrm>
              <a:off x="-108519" y="4833639"/>
              <a:ext cx="1728192" cy="5395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479" tIns="56239" rIns="112479" bIns="56239" numCol="1" spcCol="1270" anchor="ctr" anchorCtr="0">
              <a:noAutofit/>
            </a:bodyPr>
            <a:lstStyle/>
            <a:p>
              <a:pPr algn="ctr" defTabSz="131216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TW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PG</a:t>
              </a:r>
              <a:r>
                <a:rPr lang="zh-TW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實測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6C2007A-5D63-0E05-316F-4430E39FBED7}"/>
              </a:ext>
            </a:extLst>
          </p:cNvPr>
          <p:cNvGrpSpPr/>
          <p:nvPr/>
        </p:nvGrpSpPr>
        <p:grpSpPr>
          <a:xfrm>
            <a:off x="417418" y="886496"/>
            <a:ext cx="1973972" cy="630460"/>
            <a:chOff x="-180527" y="4797152"/>
            <a:chExt cx="1872208" cy="597958"/>
          </a:xfrm>
        </p:grpSpPr>
        <p:sp>
          <p:nvSpPr>
            <p:cNvPr id="19" name="圓角矩形 29">
              <a:extLst>
                <a:ext uri="{FF2B5EF4-FFF2-40B4-BE49-F238E27FC236}">
                  <a16:creationId xmlns:a16="http://schemas.microsoft.com/office/drawing/2014/main" id="{0DAA307A-9287-4357-AF69-0E6F511BE964}"/>
                </a:ext>
              </a:extLst>
            </p:cNvPr>
            <p:cNvSpPr/>
            <p:nvPr/>
          </p:nvSpPr>
          <p:spPr>
            <a:xfrm>
              <a:off x="-180527" y="4797152"/>
              <a:ext cx="1872208" cy="597958"/>
            </a:xfrm>
            <a:prstGeom prst="roundRect">
              <a:avLst/>
            </a:prstGeom>
            <a:solidFill>
              <a:srgbClr val="0000FF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sz="1799"/>
            </a:p>
          </p:txBody>
        </p:sp>
        <p:sp>
          <p:nvSpPr>
            <p:cNvPr id="20" name="圓角矩形 10">
              <a:extLst>
                <a:ext uri="{FF2B5EF4-FFF2-40B4-BE49-F238E27FC236}">
                  <a16:creationId xmlns:a16="http://schemas.microsoft.com/office/drawing/2014/main" id="{445D0F6D-B017-EC44-4C83-4CA294113E6F}"/>
                </a:ext>
              </a:extLst>
            </p:cNvPr>
            <p:cNvSpPr/>
            <p:nvPr/>
          </p:nvSpPr>
          <p:spPr>
            <a:xfrm>
              <a:off x="-108519" y="4833639"/>
              <a:ext cx="1728192" cy="5395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479" tIns="56239" rIns="112479" bIns="56239" numCol="1" spcCol="1270" anchor="ctr" anchorCtr="0">
              <a:noAutofit/>
            </a:bodyPr>
            <a:lstStyle/>
            <a:p>
              <a:pPr algn="ctr" defTabSz="131216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TW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r>
                <a:rPr lang="zh-TW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推算</a:t>
              </a: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EF11874-6C77-AE21-4BA4-3A735000B7A6}"/>
              </a:ext>
            </a:extLst>
          </p:cNvPr>
          <p:cNvGrpSpPr/>
          <p:nvPr/>
        </p:nvGrpSpPr>
        <p:grpSpPr>
          <a:xfrm>
            <a:off x="331060" y="1847244"/>
            <a:ext cx="3632667" cy="630460"/>
            <a:chOff x="331060" y="1847244"/>
            <a:chExt cx="3632667" cy="63046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3F090D4-76B1-F9BE-AE37-394FDEAEE45B}"/>
                </a:ext>
              </a:extLst>
            </p:cNvPr>
            <p:cNvSpPr txBox="1"/>
            <p:nvPr/>
          </p:nvSpPr>
          <p:spPr>
            <a:xfrm>
              <a:off x="343500" y="1948235"/>
              <a:ext cx="36202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將</a:t>
              </a:r>
              <a:r>
                <a:rPr lang="en-US" altLang="zh-TW" sz="20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MCPG</a:t>
              </a:r>
              <a:r>
                <a:rPr lang="zh-TW" altLang="en-US" sz="20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測定本線段</a:t>
              </a:r>
              <a:r>
                <a:rPr lang="en-US" altLang="zh-TW" sz="20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Roll</a:t>
              </a:r>
              <a:r>
                <a:rPr lang="zh-TW" altLang="en-US" sz="20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速率</a:t>
              </a:r>
            </a:p>
          </p:txBody>
        </p:sp>
        <p:sp>
          <p:nvSpPr>
            <p:cNvPr id="60" name="圓角矩形 29">
              <a:extLst>
                <a:ext uri="{FF2B5EF4-FFF2-40B4-BE49-F238E27FC236}">
                  <a16:creationId xmlns:a16="http://schemas.microsoft.com/office/drawing/2014/main" id="{8930E74F-75EF-F868-4516-3A86AEE80F51}"/>
                </a:ext>
              </a:extLst>
            </p:cNvPr>
            <p:cNvSpPr/>
            <p:nvPr/>
          </p:nvSpPr>
          <p:spPr>
            <a:xfrm>
              <a:off x="331060" y="1847244"/>
              <a:ext cx="3517233" cy="6304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sz="1799"/>
            </a:p>
          </p:txBody>
        </p:sp>
      </p:grp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7486CA5-4E48-3923-119D-977F9F8BA660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15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56DB5FE-A736-2235-0ACD-B02B254112DA}"/>
              </a:ext>
            </a:extLst>
          </p:cNvPr>
          <p:cNvSpPr txBox="1"/>
          <p:nvPr/>
        </p:nvSpPr>
        <p:spPr>
          <a:xfrm>
            <a:off x="7336045" y="1948534"/>
            <a:ext cx="3022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7</a:t>
            </a:r>
            <a:r>
              <a:rPr lang="zh-TW" altLang="en-US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月</a:t>
            </a:r>
            <a:r>
              <a:rPr lang="zh-TW" altLang="en-US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工事日實施安裝</a:t>
            </a:r>
          </a:p>
        </p:txBody>
      </p: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A29CB62E-47AB-74EC-90D6-E29F8777BA4C}"/>
              </a:ext>
            </a:extLst>
          </p:cNvPr>
          <p:cNvGrpSpPr/>
          <p:nvPr/>
        </p:nvGrpSpPr>
        <p:grpSpPr>
          <a:xfrm>
            <a:off x="10704316" y="1856110"/>
            <a:ext cx="1507588" cy="1465690"/>
            <a:chOff x="10473369" y="1680002"/>
            <a:chExt cx="1507588" cy="1465690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BC080B3-826E-FEF8-01FA-BFDE6B1827A6}"/>
                </a:ext>
              </a:extLst>
            </p:cNvPr>
            <p:cNvGrpSpPr/>
            <p:nvPr/>
          </p:nvGrpSpPr>
          <p:grpSpPr>
            <a:xfrm>
              <a:off x="10473369" y="2244631"/>
              <a:ext cx="1030460" cy="901061"/>
              <a:chOff x="4879888" y="4471997"/>
              <a:chExt cx="1030460" cy="901061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1DD4F13B-0997-6BA3-8906-67AB893F9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551" b="92697" l="9375" r="97768">
                            <a14:foregroundMark x1="9598" y1="37360" x2="11384" y2="52809"/>
                            <a14:foregroundMark x1="30804" y1="87921" x2="45089" y2="88202"/>
                            <a14:foregroundMark x1="91741" y1="30337" x2="93304" y2="47191"/>
                            <a14:foregroundMark x1="93304" y1="47191" x2="90625" y2="60955"/>
                            <a14:foregroundMark x1="97545" y1="35112" x2="97991" y2="55618"/>
                            <a14:foregroundMark x1="34375" y1="93820" x2="49554" y2="92697"/>
                            <a14:foregroundMark x1="49554" y1="92697" x2="58705" y2="86517"/>
                            <a14:foregroundMark x1="12054" y1="56461" x2="12723" y2="64607"/>
                            <a14:foregroundMark x1="22098" y1="62640" x2="25446" y2="64607"/>
                            <a14:foregroundMark x1="39509" y1="45787" x2="41071" y2="553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65505">
                <a:off x="5033378" y="4471997"/>
                <a:ext cx="876970" cy="696878"/>
              </a:xfrm>
              <a:prstGeom prst="rect">
                <a:avLst/>
              </a:prstGeom>
            </p:spPr>
          </p:pic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3CBF5416-223C-F74A-7F7C-74F534E56A10}"/>
                  </a:ext>
                </a:extLst>
              </p:cNvPr>
              <p:cNvSpPr/>
              <p:nvPr/>
            </p:nvSpPr>
            <p:spPr>
              <a:xfrm>
                <a:off x="4879888" y="4515615"/>
                <a:ext cx="901600" cy="8574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71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A8AB98B-D658-062B-212F-E178AF2D9CFA}"/>
                </a:ext>
              </a:extLst>
            </p:cNvPr>
            <p:cNvSpPr txBox="1"/>
            <p:nvPr/>
          </p:nvSpPr>
          <p:spPr>
            <a:xfrm>
              <a:off x="10510834" y="1680002"/>
              <a:ext cx="14701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增設</a:t>
              </a:r>
              <a:r>
                <a:rPr lang="en-US" altLang="zh-TW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PG</a:t>
              </a:r>
              <a:r>
                <a:rPr lang="zh-TW" altLang="en-US" sz="24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endParaRPr lang="zh-TW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F447EF4-62B0-49FD-F220-2256A881C70C}"/>
              </a:ext>
            </a:extLst>
          </p:cNvPr>
          <p:cNvGrpSpPr/>
          <p:nvPr/>
        </p:nvGrpSpPr>
        <p:grpSpPr>
          <a:xfrm>
            <a:off x="8244870" y="3147334"/>
            <a:ext cx="2751396" cy="2949848"/>
            <a:chOff x="8246147" y="2971226"/>
            <a:chExt cx="2751396" cy="2949848"/>
          </a:xfrm>
        </p:grpSpPr>
        <p:pic>
          <p:nvPicPr>
            <p:cNvPr id="97" name="Image 3">
              <a:extLst>
                <a:ext uri="{FF2B5EF4-FFF2-40B4-BE49-F238E27FC236}">
                  <a16:creationId xmlns:a16="http://schemas.microsoft.com/office/drawing/2014/main" id="{0D80C979-46C5-5CFD-F134-480F9BDA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46147" y="3097132"/>
              <a:ext cx="2664894" cy="28239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1C05D04F-B7C1-0838-91D7-113933B8C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3434" y="2971226"/>
              <a:ext cx="1114109" cy="1453718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FF02CE45-CD26-F709-F697-7584D6876AE4}"/>
              </a:ext>
            </a:extLst>
          </p:cNvPr>
          <p:cNvGrpSpPr/>
          <p:nvPr/>
        </p:nvGrpSpPr>
        <p:grpSpPr>
          <a:xfrm>
            <a:off x="-880714" y="2141093"/>
            <a:ext cx="6602893" cy="4148454"/>
            <a:chOff x="-981355" y="2179366"/>
            <a:chExt cx="6602893" cy="4148454"/>
          </a:xfrm>
        </p:grpSpPr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AE199816-D620-76F5-0BAA-3A168B99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314459">
              <a:off x="3151402" y="3438949"/>
              <a:ext cx="2470136" cy="2492523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B838AF61-4E68-F7D9-4D0E-F0F4CE85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3" b="96015" l="1206" r="66109">
                          <a14:foregroundMark x1="37910" y1="26152" x2="45881" y2="26027"/>
                          <a14:foregroundMark x1="45881" y1="26027" x2="51976" y2="37733"/>
                          <a14:foregroundMark x1="51976" y1="37733" x2="24113" y2="78829"/>
                          <a14:foregroundMark x1="24113" y1="78829" x2="23912" y2="78829"/>
                          <a14:foregroundMark x1="58004" y1="41220" x2="28734" y2="89290"/>
                          <a14:foregroundMark x1="28734" y1="89290" x2="28399" y2="89539"/>
                          <a14:foregroundMark x1="33958" y1="93524" x2="10583" y2="92279"/>
                          <a14:foregroundMark x1="4354" y1="26152" x2="2478" y2="78456"/>
                          <a14:foregroundMark x1="2478" y1="78456" x2="12793" y2="43711"/>
                          <a14:foregroundMark x1="12793" y1="43711" x2="16879" y2="40598"/>
                          <a14:foregroundMark x1="19960" y1="15442" x2="22438" y2="15442"/>
                          <a14:foregroundMark x1="46149" y1="16314" x2="38915" y2="16189"/>
                          <a14:foregroundMark x1="38915" y1="16189" x2="46618" y2="15193"/>
                          <a14:foregroundMark x1="46618" y1="15193" x2="47823" y2="15816"/>
                          <a14:foregroundMark x1="66109" y1="25903" x2="59344" y2="36239"/>
                          <a14:foregroundMark x1="1206" y1="29265" x2="2344" y2="46700"/>
                          <a14:foregroundMark x1="28399" y1="96015" x2="5626" y2="91407"/>
                          <a14:foregroundMark x1="51105" y1="15193" x2="44474" y2="14944"/>
                          <a14:foregroundMark x1="44474" y1="14944" x2="50703" y2="16563"/>
                          <a14:foregroundMark x1="50703" y1="16563" x2="50301" y2="16687"/>
                          <a14:foregroundMark x1="51440" y1="14197" x2="51574" y2="12329"/>
                          <a14:foregroundMark x1="50435" y1="14570" x2="50636" y2="18555"/>
                          <a14:foregroundMark x1="51105" y1="13574" x2="50301" y2="12951"/>
                          <a14:foregroundMark x1="16678" y1="13948" x2="23175" y2="12578"/>
                          <a14:foregroundMark x1="23175" y1="12578" x2="17080" y2="14819"/>
                          <a14:foregroundMark x1="17080" y1="14819" x2="23510" y2="16563"/>
                          <a14:foregroundMark x1="23510" y1="16563" x2="30208" y2="15068"/>
                          <a14:foregroundMark x1="30208" y1="15068" x2="20965" y2="17808"/>
                          <a14:foregroundMark x1="20965" y1="17808" x2="36638" y2="23288"/>
                          <a14:foregroundMark x1="36638" y1="23288" x2="50904" y2="15940"/>
                          <a14:foregroundMark x1="50904" y1="15940" x2="51909" y2="13574"/>
                          <a14:foregroundMark x1="14401" y1="17310" x2="20161" y2="15816"/>
                          <a14:foregroundMark x1="40924" y1="14570" x2="47890" y2="13948"/>
                          <a14:foregroundMark x1="47890" y1="13948" x2="47287" y2="13325"/>
                          <a14:foregroundMark x1="39585" y1="12951" x2="39719" y2="15816"/>
                          <a14:foregroundMark x1="23443" y1="12951" x2="23912" y2="16687"/>
                          <a14:foregroundMark x1="26256" y1="13325" x2="22304" y2="10834"/>
                          <a14:foregroundMark x1="15539" y1="14197" x2="18486" y2="12329"/>
                          <a14:foregroundMark x1="13262" y1="10212" x2="16209" y2="12702"/>
                          <a14:foregroundMark x1="13396" y1="12951" x2="19625" y2="20922"/>
                          <a14:foregroundMark x1="19625" y1="20922" x2="19022" y2="20050"/>
                          <a14:foregroundMark x1="13731" y1="13574" x2="13396" y2="14819"/>
                          <a14:foregroundMark x1="13262" y1="11457" x2="15539" y2="24035"/>
                          <a14:foregroundMark x1="38446" y1="14197" x2="50770" y2="13200"/>
                          <a14:foregroundMark x1="50770" y1="13200" x2="53583" y2="166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726"/>
            <a:stretch/>
          </p:blipFill>
          <p:spPr>
            <a:xfrm>
              <a:off x="-981355" y="2179366"/>
              <a:ext cx="5343205" cy="4148454"/>
            </a:xfrm>
            <a:prstGeom prst="rect">
              <a:avLst/>
            </a:prstGeom>
          </p:spPr>
        </p:pic>
      </p:grpSp>
      <p:sp>
        <p:nvSpPr>
          <p:cNvPr id="53" name="Freeform 16">
            <a:extLst>
              <a:ext uri="{FF2B5EF4-FFF2-40B4-BE49-F238E27FC236}">
                <a16:creationId xmlns:a16="http://schemas.microsoft.com/office/drawing/2014/main" id="{8C0881C8-6E8A-98CE-AA89-398F5C76AE8F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5352817" y="3390826"/>
            <a:ext cx="1336507" cy="1038356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FFC00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18ED2B27-2260-69A3-669E-B69BBE4213F3}"/>
              </a:ext>
            </a:extLst>
          </p:cNvPr>
          <p:cNvGrpSpPr>
            <a:grpSpLocks noChangeAspect="1"/>
          </p:cNvGrpSpPr>
          <p:nvPr/>
        </p:nvGrpSpPr>
        <p:grpSpPr>
          <a:xfrm>
            <a:off x="4793652" y="3897994"/>
            <a:ext cx="3631123" cy="2316387"/>
            <a:chOff x="5014030" y="3908115"/>
            <a:chExt cx="4025885" cy="256821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9F2FD18-AF9F-B9E1-6258-4D08DA6A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86" b="96199" l="1152" r="97696">
                          <a14:foregroundMark x1="95161" y1="17836" x2="95161" y2="17836"/>
                          <a14:foregroundMark x1="97926" y1="4678" x2="96313" y2="23099"/>
                          <a14:foregroundMark x1="10829" y1="95906" x2="38940" y2="92398"/>
                          <a14:foregroundMark x1="38940" y1="92398" x2="45392" y2="85380"/>
                          <a14:foregroundMark x1="5991" y1="96199" x2="9908" y2="96199"/>
                          <a14:foregroundMark x1="1152" y1="95029" x2="4839" y2="9590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45447" flipH="1">
              <a:off x="5014030" y="3908115"/>
              <a:ext cx="3597755" cy="256821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AA932A-33F6-56C7-EF9C-332EA003FA1F}"/>
                </a:ext>
              </a:extLst>
            </p:cNvPr>
            <p:cNvSpPr/>
            <p:nvPr/>
          </p:nvSpPr>
          <p:spPr>
            <a:xfrm rot="2382063">
              <a:off x="6555126" y="4905141"/>
              <a:ext cx="2484789" cy="61632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b="1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Sensor</a:t>
              </a:r>
              <a:r>
                <a:rPr lang="zh-TW" altLang="en-US" sz="3200" b="1">
                  <a:solidFill>
                    <a:schemeClr val="bg1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精度</a:t>
              </a:r>
              <a:endParaRPr lang="en-US" altLang="zh-TW" sz="3200" b="1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對 策 實 施 ① 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+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② 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+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③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D7486CA5-4E48-3923-119D-977F9F8BA660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16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33E5CB-E152-8913-D219-BFCA894EB506}"/>
              </a:ext>
            </a:extLst>
          </p:cNvPr>
          <p:cNvGrpSpPr/>
          <p:nvPr/>
        </p:nvGrpSpPr>
        <p:grpSpPr>
          <a:xfrm>
            <a:off x="4363025" y="825281"/>
            <a:ext cx="2807796" cy="3123584"/>
            <a:chOff x="4363025" y="825280"/>
            <a:chExt cx="3380258" cy="3414291"/>
          </a:xfrm>
        </p:grpSpPr>
        <p:pic>
          <p:nvPicPr>
            <p:cNvPr id="101" name="Image 5" descr="Image 5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9492" y="1362598"/>
              <a:ext cx="3232953" cy="28769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正方形/長方形 54">
              <a:extLst>
                <a:ext uri="{FF2B5EF4-FFF2-40B4-BE49-F238E27FC236}">
                  <a16:creationId xmlns:a16="http://schemas.microsoft.com/office/drawing/2014/main" id="{DC6F238D-1660-CEBA-58E9-E7F4A9E40751}"/>
                </a:ext>
              </a:extLst>
            </p:cNvPr>
            <p:cNvSpPr/>
            <p:nvPr/>
          </p:nvSpPr>
          <p:spPr>
            <a:xfrm>
              <a:off x="4363025" y="825280"/>
              <a:ext cx="3380258" cy="5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＜</a:t>
              </a:r>
              <a:r>
                <a:rPr lang="zh-TW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專用</a:t>
              </a:r>
              <a:r>
                <a:rPr lang="en-US" altLang="zh-TW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PLC</a:t>
              </a:r>
              <a:r>
                <a:rPr lang="zh-TW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安裝</a:t>
              </a: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＞</a:t>
              </a:r>
              <a:endParaRPr lang="en-US" altLang="zh-TW" sz="24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A44B51C-4CCB-3889-7F2F-E64AC1FFFDBB}"/>
              </a:ext>
            </a:extLst>
          </p:cNvPr>
          <p:cNvGrpSpPr/>
          <p:nvPr/>
        </p:nvGrpSpPr>
        <p:grpSpPr>
          <a:xfrm>
            <a:off x="7833987" y="829472"/>
            <a:ext cx="2685438" cy="3193758"/>
            <a:chOff x="8644481" y="858991"/>
            <a:chExt cx="2917153" cy="3515507"/>
          </a:xfrm>
        </p:grpSpPr>
        <p:pic>
          <p:nvPicPr>
            <p:cNvPr id="97" name="Image 4" descr="Image 4">
              <a:extLst>
                <a:ext uri="{FF2B5EF4-FFF2-40B4-BE49-F238E27FC236}">
                  <a16:creationId xmlns:a16="http://schemas.microsoft.com/office/drawing/2014/main" id="{00000000-0008-0000-0000-00000500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10719" y="1402631"/>
              <a:ext cx="2750915" cy="29718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正方形/長方形 54">
              <a:extLst>
                <a:ext uri="{FF2B5EF4-FFF2-40B4-BE49-F238E27FC236}">
                  <a16:creationId xmlns:a16="http://schemas.microsoft.com/office/drawing/2014/main" id="{A062FBAB-1ADC-E680-DB7A-AEBA88571B76}"/>
                </a:ext>
              </a:extLst>
            </p:cNvPr>
            <p:cNvSpPr/>
            <p:nvPr/>
          </p:nvSpPr>
          <p:spPr>
            <a:xfrm>
              <a:off x="8644481" y="858991"/>
              <a:ext cx="2917152" cy="5232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＜</a:t>
              </a:r>
              <a:r>
                <a:rPr lang="en-US" altLang="zh-TW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PG</a:t>
              </a:r>
              <a:r>
                <a:rPr lang="zh-TW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安裝測速</a:t>
              </a: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＞</a:t>
              </a:r>
              <a:endParaRPr lang="en-US" altLang="zh-TW" sz="24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D32F76E-982D-C0DB-3C41-81A6DEC97D50}"/>
              </a:ext>
            </a:extLst>
          </p:cNvPr>
          <p:cNvGrpSpPr/>
          <p:nvPr/>
        </p:nvGrpSpPr>
        <p:grpSpPr>
          <a:xfrm>
            <a:off x="245878" y="793797"/>
            <a:ext cx="3086198" cy="3028257"/>
            <a:chOff x="274167" y="793797"/>
            <a:chExt cx="3434111" cy="3538599"/>
          </a:xfrm>
        </p:grpSpPr>
        <p:sp>
          <p:nvSpPr>
            <p:cNvPr id="14" name="正方形/長方形 54">
              <a:extLst>
                <a:ext uri="{FF2B5EF4-FFF2-40B4-BE49-F238E27FC236}">
                  <a16:creationId xmlns:a16="http://schemas.microsoft.com/office/drawing/2014/main" id="{7B70C9A7-D863-A981-4D36-5F1F5D6DCFD1}"/>
                </a:ext>
              </a:extLst>
            </p:cNvPr>
            <p:cNvSpPr/>
            <p:nvPr/>
          </p:nvSpPr>
          <p:spPr>
            <a:xfrm>
              <a:off x="431971" y="793797"/>
              <a:ext cx="3276307" cy="5394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＜</a:t>
              </a:r>
              <a:r>
                <a:rPr lang="zh-TW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更換光纖</a:t>
              </a:r>
              <a:r>
                <a:rPr lang="en-US" altLang="zh-TW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Sensor</a:t>
              </a:r>
              <a:r>
                <a:rPr lang="ja-JP" altLang="en-US" sz="24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＞</a:t>
              </a:r>
              <a:endParaRPr lang="en-US" altLang="zh-TW" sz="24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0C15C18-5126-FC15-E936-D1ECE607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67" y="1333265"/>
              <a:ext cx="3281543" cy="2999131"/>
            </a:xfrm>
            <a:prstGeom prst="rect">
              <a:avLst/>
            </a:prstGeom>
          </p:spPr>
        </p:pic>
      </p:grpSp>
      <p:sp>
        <p:nvSpPr>
          <p:cNvPr id="12" name="十字形 11">
            <a:extLst>
              <a:ext uri="{FF2B5EF4-FFF2-40B4-BE49-F238E27FC236}">
                <a16:creationId xmlns:a16="http://schemas.microsoft.com/office/drawing/2014/main" id="{D8ABDBE5-7913-F49A-A4A9-080B9B58AB57}"/>
              </a:ext>
            </a:extLst>
          </p:cNvPr>
          <p:cNvSpPr/>
          <p:nvPr/>
        </p:nvSpPr>
        <p:spPr>
          <a:xfrm>
            <a:off x="3429000" y="2438400"/>
            <a:ext cx="828675" cy="847723"/>
          </a:xfrm>
          <a:prstGeom prst="plus">
            <a:avLst>
              <a:gd name="adj" fmla="val 35345"/>
            </a:avLst>
          </a:prstGeom>
          <a:solidFill>
            <a:srgbClr val="FFFF00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6491789F-9EE3-236E-00C2-9189013BDAD0}"/>
              </a:ext>
            </a:extLst>
          </p:cNvPr>
          <p:cNvSpPr/>
          <p:nvPr/>
        </p:nvSpPr>
        <p:spPr>
          <a:xfrm>
            <a:off x="7162242" y="2438399"/>
            <a:ext cx="828675" cy="847723"/>
          </a:xfrm>
          <a:prstGeom prst="plus">
            <a:avLst>
              <a:gd name="adj" fmla="val 35345"/>
            </a:avLst>
          </a:prstGeom>
          <a:solidFill>
            <a:srgbClr val="FFFF00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6" name="Rectangle 411">
            <a:extLst>
              <a:ext uri="{FF2B5EF4-FFF2-40B4-BE49-F238E27FC236}">
                <a16:creationId xmlns:a16="http://schemas.microsoft.com/office/drawing/2014/main" id="{204DF395-7F63-0E28-5368-8E8F46DD7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37036" y="6269737"/>
            <a:ext cx="376868" cy="21385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7" name="Freeform 412">
            <a:extLst>
              <a:ext uri="{FF2B5EF4-FFF2-40B4-BE49-F238E27FC236}">
                <a16:creationId xmlns:a16="http://schemas.microsoft.com/office/drawing/2014/main" id="{206DB9F4-4E95-222C-8198-72C293B4E613}"/>
              </a:ext>
            </a:extLst>
          </p:cNvPr>
          <p:cNvSpPr>
            <a:spLocks/>
          </p:cNvSpPr>
          <p:nvPr/>
        </p:nvSpPr>
        <p:spPr bwMode="auto">
          <a:xfrm>
            <a:off x="5931211" y="6254907"/>
            <a:ext cx="348716" cy="197884"/>
          </a:xfrm>
          <a:custGeom>
            <a:avLst/>
            <a:gdLst>
              <a:gd name="T0" fmla="*/ 0 w 325"/>
              <a:gd name="T1" fmla="*/ 1061 h 1061"/>
              <a:gd name="T2" fmla="*/ 0 w 325"/>
              <a:gd name="T3" fmla="*/ 0 h 1061"/>
              <a:gd name="T4" fmla="*/ 325 w 325"/>
              <a:gd name="T5" fmla="*/ 0 h 1061"/>
              <a:gd name="T6" fmla="*/ 325 w 325"/>
              <a:gd name="T7" fmla="*/ 1061 h 1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1061">
                <a:moveTo>
                  <a:pt x="0" y="1061"/>
                </a:moveTo>
                <a:lnTo>
                  <a:pt x="0" y="0"/>
                </a:lnTo>
                <a:lnTo>
                  <a:pt x="325" y="0"/>
                </a:lnTo>
                <a:lnTo>
                  <a:pt x="325" y="106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8" name="Freeform 413">
            <a:extLst>
              <a:ext uri="{FF2B5EF4-FFF2-40B4-BE49-F238E27FC236}">
                <a16:creationId xmlns:a16="http://schemas.microsoft.com/office/drawing/2014/main" id="{9FE91AF8-AFCB-0BC8-37BB-647E4C0CF9DD}"/>
              </a:ext>
            </a:extLst>
          </p:cNvPr>
          <p:cNvSpPr>
            <a:spLocks/>
          </p:cNvSpPr>
          <p:nvPr/>
        </p:nvSpPr>
        <p:spPr bwMode="auto">
          <a:xfrm>
            <a:off x="6315334" y="6451859"/>
            <a:ext cx="0" cy="933"/>
          </a:xfrm>
          <a:custGeom>
            <a:avLst/>
            <a:gdLst>
              <a:gd name="T0" fmla="*/ 5 h 5"/>
              <a:gd name="T1" fmla="*/ 5 h 5"/>
              <a:gd name="T2" fmla="*/ 0 h 5"/>
              <a:gd name="T3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9" name="Freeform 414">
            <a:extLst>
              <a:ext uri="{FF2B5EF4-FFF2-40B4-BE49-F238E27FC236}">
                <a16:creationId xmlns:a16="http://schemas.microsoft.com/office/drawing/2014/main" id="{562AE43A-32A4-2E1C-C1B3-E166F4A24809}"/>
              </a:ext>
            </a:extLst>
          </p:cNvPr>
          <p:cNvSpPr>
            <a:spLocks/>
          </p:cNvSpPr>
          <p:nvPr/>
        </p:nvSpPr>
        <p:spPr bwMode="auto">
          <a:xfrm>
            <a:off x="6303531" y="6448688"/>
            <a:ext cx="17168" cy="3171"/>
          </a:xfrm>
          <a:custGeom>
            <a:avLst/>
            <a:gdLst>
              <a:gd name="T0" fmla="*/ 1 w 3"/>
              <a:gd name="T1" fmla="*/ 0 h 3"/>
              <a:gd name="T2" fmla="*/ 0 w 3"/>
              <a:gd name="T3" fmla="*/ 0 h 3"/>
              <a:gd name="T4" fmla="*/ 2 w 3"/>
              <a:gd name="T5" fmla="*/ 3 h 3"/>
              <a:gd name="T6" fmla="*/ 1 w 3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0" y="1"/>
                  <a:pt x="1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" name="Freeform 415">
            <a:extLst>
              <a:ext uri="{FF2B5EF4-FFF2-40B4-BE49-F238E27FC236}">
                <a16:creationId xmlns:a16="http://schemas.microsoft.com/office/drawing/2014/main" id="{B5F4054A-02B7-0CEF-FC1E-CCEF6B849B73}"/>
              </a:ext>
            </a:extLst>
          </p:cNvPr>
          <p:cNvSpPr>
            <a:spLocks/>
          </p:cNvSpPr>
          <p:nvPr/>
        </p:nvSpPr>
        <p:spPr bwMode="auto">
          <a:xfrm>
            <a:off x="6303531" y="6446823"/>
            <a:ext cx="5365" cy="1865"/>
          </a:xfrm>
          <a:custGeom>
            <a:avLst/>
            <a:gdLst>
              <a:gd name="T0" fmla="*/ 1 w 1"/>
              <a:gd name="T1" fmla="*/ 2 h 2"/>
              <a:gd name="T2" fmla="*/ 0 w 1"/>
              <a:gd name="T3" fmla="*/ 0 h 2"/>
              <a:gd name="T4" fmla="*/ 1 w 1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1"/>
                  <a:pt x="0" y="1"/>
                  <a:pt x="0" y="0"/>
                </a:cubicBezTo>
                <a:cubicBezTo>
                  <a:pt x="1" y="1"/>
                  <a:pt x="0" y="2"/>
                  <a:pt x="1" y="2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" name="Freeform 416">
            <a:extLst>
              <a:ext uri="{FF2B5EF4-FFF2-40B4-BE49-F238E27FC236}">
                <a16:creationId xmlns:a16="http://schemas.microsoft.com/office/drawing/2014/main" id="{C08BEAB3-B37A-8824-6655-4091C072BA74}"/>
              </a:ext>
            </a:extLst>
          </p:cNvPr>
          <p:cNvSpPr>
            <a:spLocks/>
          </p:cNvSpPr>
          <p:nvPr/>
        </p:nvSpPr>
        <p:spPr bwMode="auto">
          <a:xfrm>
            <a:off x="6303531" y="6374085"/>
            <a:ext cx="5365" cy="0"/>
          </a:xfrm>
          <a:custGeom>
            <a:avLst/>
            <a:gdLst>
              <a:gd name="T0" fmla="*/ 0 w 1"/>
              <a:gd name="T1" fmla="*/ 1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" name="Freeform 418">
            <a:extLst>
              <a:ext uri="{FF2B5EF4-FFF2-40B4-BE49-F238E27FC236}">
                <a16:creationId xmlns:a16="http://schemas.microsoft.com/office/drawing/2014/main" id="{8AE8CEF8-12F8-9945-ED55-36C0D1C64F36}"/>
              </a:ext>
            </a:extLst>
          </p:cNvPr>
          <p:cNvSpPr>
            <a:spLocks/>
          </p:cNvSpPr>
          <p:nvPr/>
        </p:nvSpPr>
        <p:spPr bwMode="auto">
          <a:xfrm>
            <a:off x="6291729" y="6394228"/>
            <a:ext cx="0" cy="1119"/>
          </a:xfrm>
          <a:custGeom>
            <a:avLst/>
            <a:gdLst>
              <a:gd name="T0" fmla="*/ 1 h 1"/>
              <a:gd name="T1" fmla="*/ 1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4" name="Freeform 419">
            <a:extLst>
              <a:ext uri="{FF2B5EF4-FFF2-40B4-BE49-F238E27FC236}">
                <a16:creationId xmlns:a16="http://schemas.microsoft.com/office/drawing/2014/main" id="{C4728A6E-7673-D74E-0E08-AA669B0658DD}"/>
              </a:ext>
            </a:extLst>
          </p:cNvPr>
          <p:cNvSpPr>
            <a:spLocks/>
          </p:cNvSpPr>
          <p:nvPr/>
        </p:nvSpPr>
        <p:spPr bwMode="auto">
          <a:xfrm>
            <a:off x="5960181" y="64477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02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1" name="Group 2446">
            <a:extLst>
              <a:ext uri="{FF2B5EF4-FFF2-40B4-BE49-F238E27FC236}">
                <a16:creationId xmlns:a16="http://schemas.microsoft.com/office/drawing/2014/main" id="{0AB625D5-3D77-0E92-4B41-8150B2D34B4B}"/>
              </a:ext>
            </a:extLst>
          </p:cNvPr>
          <p:cNvGrpSpPr>
            <a:grpSpLocks noChangeAspect="1"/>
          </p:cNvGrpSpPr>
          <p:nvPr/>
        </p:nvGrpSpPr>
        <p:grpSpPr>
          <a:xfrm>
            <a:off x="3408291" y="3736531"/>
            <a:ext cx="5196694" cy="2924491"/>
            <a:chOff x="542925" y="1582737"/>
            <a:chExt cx="4960938" cy="4003676"/>
          </a:xfrm>
        </p:grpSpPr>
        <p:sp>
          <p:nvSpPr>
            <p:cNvPr id="282" name="Freeform 240">
              <a:extLst>
                <a:ext uri="{FF2B5EF4-FFF2-40B4-BE49-F238E27FC236}">
                  <a16:creationId xmlns:a16="http://schemas.microsoft.com/office/drawing/2014/main" id="{E38F834F-ED13-186D-0F47-6718C4BA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1703387"/>
              <a:ext cx="17463" cy="1746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41">
              <a:extLst>
                <a:ext uri="{FF2B5EF4-FFF2-40B4-BE49-F238E27FC236}">
                  <a16:creationId xmlns:a16="http://schemas.microsoft.com/office/drawing/2014/main" id="{88818BAC-DFEE-41E2-A33D-F2934E3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1728787"/>
              <a:ext cx="26988" cy="85725"/>
            </a:xfrm>
            <a:custGeom>
              <a:avLst/>
              <a:gdLst>
                <a:gd name="T0" fmla="*/ 2 w 3"/>
                <a:gd name="T1" fmla="*/ 7 h 10"/>
                <a:gd name="T2" fmla="*/ 0 w 3"/>
                <a:gd name="T3" fmla="*/ 9 h 10"/>
                <a:gd name="T4" fmla="*/ 2 w 3"/>
                <a:gd name="T5" fmla="*/ 5 h 10"/>
                <a:gd name="T6" fmla="*/ 1 w 3"/>
                <a:gd name="T7" fmla="*/ 3 h 10"/>
                <a:gd name="T8" fmla="*/ 2 w 3"/>
                <a:gd name="T9" fmla="*/ 0 h 10"/>
                <a:gd name="T10" fmla="*/ 2 w 3"/>
                <a:gd name="T11" fmla="*/ 7 h 10"/>
                <a:gd name="T12" fmla="*/ 2 w 3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2" y="7"/>
                  </a:moveTo>
                  <a:cubicBezTo>
                    <a:pt x="2" y="8"/>
                    <a:pt x="1" y="10"/>
                    <a:pt x="0" y="9"/>
                  </a:cubicBezTo>
                  <a:cubicBezTo>
                    <a:pt x="1" y="7"/>
                    <a:pt x="0" y="7"/>
                    <a:pt x="2" y="5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3" y="2"/>
                    <a:pt x="3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42">
              <a:extLst>
                <a:ext uri="{FF2B5EF4-FFF2-40B4-BE49-F238E27FC236}">
                  <a16:creationId xmlns:a16="http://schemas.microsoft.com/office/drawing/2014/main" id="{9876D6D5-A484-72F8-74C8-18092FDBB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2957512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43">
              <a:extLst>
                <a:ext uri="{FF2B5EF4-FFF2-40B4-BE49-F238E27FC236}">
                  <a16:creationId xmlns:a16="http://schemas.microsoft.com/office/drawing/2014/main" id="{05B25518-DFE7-4B1B-EF2C-30D71E6C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3697288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44">
              <a:extLst>
                <a:ext uri="{FF2B5EF4-FFF2-40B4-BE49-F238E27FC236}">
                  <a16:creationId xmlns:a16="http://schemas.microsoft.com/office/drawing/2014/main" id="{517387C2-2EFA-23CF-6AD6-AC2280D86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816350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45">
              <a:extLst>
                <a:ext uri="{FF2B5EF4-FFF2-40B4-BE49-F238E27FC236}">
                  <a16:creationId xmlns:a16="http://schemas.microsoft.com/office/drawing/2014/main" id="{590EF309-8D11-3DBC-D764-87E1DC1F9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2965450"/>
              <a:ext cx="0" cy="26988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46">
              <a:extLst>
                <a:ext uri="{FF2B5EF4-FFF2-40B4-BE49-F238E27FC236}">
                  <a16:creationId xmlns:a16="http://schemas.microsoft.com/office/drawing/2014/main" id="{8B19236C-DA5D-B7C7-5DDB-C211719A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935162"/>
              <a:ext cx="0" cy="17463"/>
            </a:xfrm>
            <a:custGeom>
              <a:avLst/>
              <a:gdLst>
                <a:gd name="T0" fmla="*/ 2 h 2"/>
                <a:gd name="T1" fmla="*/ 0 h 2"/>
                <a:gd name="T2" fmla="*/ 1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47">
              <a:extLst>
                <a:ext uri="{FF2B5EF4-FFF2-40B4-BE49-F238E27FC236}">
                  <a16:creationId xmlns:a16="http://schemas.microsoft.com/office/drawing/2014/main" id="{04977B34-B6D2-16D7-E680-966471506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2640012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48">
              <a:extLst>
                <a:ext uri="{FF2B5EF4-FFF2-40B4-BE49-F238E27FC236}">
                  <a16:creationId xmlns:a16="http://schemas.microsoft.com/office/drawing/2014/main" id="{CEE7E9E4-8730-AB6A-B8BB-4C1B4C274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2398712"/>
              <a:ext cx="17463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49">
              <a:extLst>
                <a:ext uri="{FF2B5EF4-FFF2-40B4-BE49-F238E27FC236}">
                  <a16:creationId xmlns:a16="http://schemas.microsoft.com/office/drawing/2014/main" id="{976C79B4-BF4E-BCA5-7E55-C6C152205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1995487"/>
              <a:ext cx="0" cy="7938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50">
              <a:extLst>
                <a:ext uri="{FF2B5EF4-FFF2-40B4-BE49-F238E27FC236}">
                  <a16:creationId xmlns:a16="http://schemas.microsoft.com/office/drawing/2014/main" id="{B3A9993B-599F-D605-5C7A-083817B5D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2819400"/>
              <a:ext cx="9525" cy="952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51">
              <a:extLst>
                <a:ext uri="{FF2B5EF4-FFF2-40B4-BE49-F238E27FC236}">
                  <a16:creationId xmlns:a16="http://schemas.microsoft.com/office/drawing/2014/main" id="{22321266-346E-7FE9-433A-133477C45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5422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52">
              <a:extLst>
                <a:ext uri="{FF2B5EF4-FFF2-40B4-BE49-F238E27FC236}">
                  <a16:creationId xmlns:a16="http://schemas.microsoft.com/office/drawing/2014/main" id="{FC182FAF-6520-24E9-F766-324DF7995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53721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53">
              <a:extLst>
                <a:ext uri="{FF2B5EF4-FFF2-40B4-BE49-F238E27FC236}">
                  <a16:creationId xmlns:a16="http://schemas.microsoft.com/office/drawing/2014/main" id="{18F9AAF0-4FD5-A027-005A-261DCE4B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4048125"/>
              <a:ext cx="0" cy="9525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54">
              <a:extLst>
                <a:ext uri="{FF2B5EF4-FFF2-40B4-BE49-F238E27FC236}">
                  <a16:creationId xmlns:a16="http://schemas.microsoft.com/office/drawing/2014/main" id="{9D8B886A-F57B-3D5E-AB13-AF81916D4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550" y="5380038"/>
              <a:ext cx="68263" cy="26988"/>
            </a:xfrm>
            <a:custGeom>
              <a:avLst/>
              <a:gdLst>
                <a:gd name="T0" fmla="*/ 4 w 8"/>
                <a:gd name="T1" fmla="*/ 0 h 3"/>
                <a:gd name="T2" fmla="*/ 4 w 8"/>
                <a:gd name="T3" fmla="*/ 3 h 3"/>
                <a:gd name="T4" fmla="*/ 4 w 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cubicBezTo>
                    <a:pt x="1" y="1"/>
                    <a:pt x="8" y="2"/>
                    <a:pt x="4" y="3"/>
                  </a:cubicBezTo>
                  <a:cubicBezTo>
                    <a:pt x="4" y="2"/>
                    <a:pt x="0" y="1"/>
                    <a:pt x="4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55">
              <a:extLst>
                <a:ext uri="{FF2B5EF4-FFF2-40B4-BE49-F238E27FC236}">
                  <a16:creationId xmlns:a16="http://schemas.microsoft.com/office/drawing/2014/main" id="{9BECA12B-27D3-080A-691E-F0306AFC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952625"/>
              <a:ext cx="0" cy="793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256">
              <a:extLst>
                <a:ext uri="{FF2B5EF4-FFF2-40B4-BE49-F238E27FC236}">
                  <a16:creationId xmlns:a16="http://schemas.microsoft.com/office/drawing/2014/main" id="{E52903A3-4FDA-CA70-24D9-B814B3C9D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475" y="540702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57">
              <a:extLst>
                <a:ext uri="{FF2B5EF4-FFF2-40B4-BE49-F238E27FC236}">
                  <a16:creationId xmlns:a16="http://schemas.microsoft.com/office/drawing/2014/main" id="{C63F79C2-AB23-FC75-C06E-F91EAEB27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4581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58">
              <a:extLst>
                <a:ext uri="{FF2B5EF4-FFF2-40B4-BE49-F238E27FC236}">
                  <a16:creationId xmlns:a16="http://schemas.microsoft.com/office/drawing/2014/main" id="{42005F76-B41D-29DD-DEBA-8390795AD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419417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59">
              <a:extLst>
                <a:ext uri="{FF2B5EF4-FFF2-40B4-BE49-F238E27FC236}">
                  <a16:creationId xmlns:a16="http://schemas.microsoft.com/office/drawing/2014/main" id="{3C24AF14-5FD5-B627-E0D5-A20207CB8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4787900"/>
              <a:ext cx="0" cy="17463"/>
            </a:xfrm>
            <a:custGeom>
              <a:avLst/>
              <a:gdLst>
                <a:gd name="T0" fmla="*/ 0 h 2"/>
                <a:gd name="T1" fmla="*/ 2 h 2"/>
                <a:gd name="T2" fmla="*/ 1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60">
              <a:extLst>
                <a:ext uri="{FF2B5EF4-FFF2-40B4-BE49-F238E27FC236}">
                  <a16:creationId xmlns:a16="http://schemas.microsoft.com/office/drawing/2014/main" id="{6D34C6AC-E025-6006-DBCD-6986506F8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4984750"/>
              <a:ext cx="0" cy="17463"/>
            </a:xfrm>
            <a:custGeom>
              <a:avLst/>
              <a:gdLst>
                <a:gd name="T0" fmla="*/ 2 h 2"/>
                <a:gd name="T1" fmla="*/ 1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61">
              <a:extLst>
                <a:ext uri="{FF2B5EF4-FFF2-40B4-BE49-F238E27FC236}">
                  <a16:creationId xmlns:a16="http://schemas.microsoft.com/office/drawing/2014/main" id="{4CA7A783-DE38-39E7-D405-9A6AF19B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5422900"/>
              <a:ext cx="34925" cy="952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1"/>
                    <a:pt x="4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62">
              <a:extLst>
                <a:ext uri="{FF2B5EF4-FFF2-40B4-BE49-F238E27FC236}">
                  <a16:creationId xmlns:a16="http://schemas.microsoft.com/office/drawing/2014/main" id="{0D5BA00F-7A9F-495D-551A-1AFF44CBD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943100"/>
              <a:ext cx="7938" cy="952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63">
              <a:extLst>
                <a:ext uri="{FF2B5EF4-FFF2-40B4-BE49-F238E27FC236}">
                  <a16:creationId xmlns:a16="http://schemas.microsoft.com/office/drawing/2014/main" id="{315BDC2E-3AEF-D73A-26A2-8A1DF487D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" y="4795838"/>
              <a:ext cx="0" cy="34925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64">
              <a:extLst>
                <a:ext uri="{FF2B5EF4-FFF2-40B4-BE49-F238E27FC236}">
                  <a16:creationId xmlns:a16="http://schemas.microsoft.com/office/drawing/2014/main" id="{B5B883E9-CE59-B5E1-2FAC-BACE6F9A5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638" y="5449888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65">
              <a:extLst>
                <a:ext uri="{FF2B5EF4-FFF2-40B4-BE49-F238E27FC236}">
                  <a16:creationId xmlns:a16="http://schemas.microsoft.com/office/drawing/2014/main" id="{E1F422FA-42FD-EDD9-5FE5-915A9EF3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" y="4933950"/>
              <a:ext cx="7938" cy="17463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66">
              <a:extLst>
                <a:ext uri="{FF2B5EF4-FFF2-40B4-BE49-F238E27FC236}">
                  <a16:creationId xmlns:a16="http://schemas.microsoft.com/office/drawing/2014/main" id="{0453818E-8554-FFCD-5CCD-CB37692E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5" y="5422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67">
              <a:extLst>
                <a:ext uri="{FF2B5EF4-FFF2-40B4-BE49-F238E27FC236}">
                  <a16:creationId xmlns:a16="http://schemas.microsoft.com/office/drawing/2014/main" id="{ECD85370-1332-BBE0-CA1B-C959F1870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13" y="1824037"/>
              <a:ext cx="4772025" cy="3651251"/>
            </a:xfrm>
            <a:custGeom>
              <a:avLst/>
              <a:gdLst>
                <a:gd name="T0" fmla="*/ 446 w 555"/>
                <a:gd name="T1" fmla="*/ 417 h 425"/>
                <a:gd name="T2" fmla="*/ 441 w 555"/>
                <a:gd name="T3" fmla="*/ 421 h 425"/>
                <a:gd name="T4" fmla="*/ 403 w 555"/>
                <a:gd name="T5" fmla="*/ 419 h 425"/>
                <a:gd name="T6" fmla="*/ 354 w 555"/>
                <a:gd name="T7" fmla="*/ 422 h 425"/>
                <a:gd name="T8" fmla="*/ 275 w 555"/>
                <a:gd name="T9" fmla="*/ 421 h 425"/>
                <a:gd name="T10" fmla="*/ 256 w 555"/>
                <a:gd name="T11" fmla="*/ 423 h 425"/>
                <a:gd name="T12" fmla="*/ 219 w 555"/>
                <a:gd name="T13" fmla="*/ 421 h 425"/>
                <a:gd name="T14" fmla="*/ 175 w 555"/>
                <a:gd name="T15" fmla="*/ 423 h 425"/>
                <a:gd name="T16" fmla="*/ 127 w 555"/>
                <a:gd name="T17" fmla="*/ 423 h 425"/>
                <a:gd name="T18" fmla="*/ 31 w 555"/>
                <a:gd name="T19" fmla="*/ 422 h 425"/>
                <a:gd name="T20" fmla="*/ 7 w 555"/>
                <a:gd name="T21" fmla="*/ 416 h 425"/>
                <a:gd name="T22" fmla="*/ 2 w 555"/>
                <a:gd name="T23" fmla="*/ 386 h 425"/>
                <a:gd name="T24" fmla="*/ 2 w 555"/>
                <a:gd name="T25" fmla="*/ 341 h 425"/>
                <a:gd name="T26" fmla="*/ 3 w 555"/>
                <a:gd name="T27" fmla="*/ 272 h 425"/>
                <a:gd name="T28" fmla="*/ 4 w 555"/>
                <a:gd name="T29" fmla="*/ 249 h 425"/>
                <a:gd name="T30" fmla="*/ 4 w 555"/>
                <a:gd name="T31" fmla="*/ 216 h 425"/>
                <a:gd name="T32" fmla="*/ 5 w 555"/>
                <a:gd name="T33" fmla="*/ 197 h 425"/>
                <a:gd name="T34" fmla="*/ 6 w 555"/>
                <a:gd name="T35" fmla="*/ 160 h 425"/>
                <a:gd name="T36" fmla="*/ 6 w 555"/>
                <a:gd name="T37" fmla="*/ 102 h 425"/>
                <a:gd name="T38" fmla="*/ 9 w 555"/>
                <a:gd name="T39" fmla="*/ 81 h 425"/>
                <a:gd name="T40" fmla="*/ 10 w 555"/>
                <a:gd name="T41" fmla="*/ 60 h 425"/>
                <a:gd name="T42" fmla="*/ 10 w 555"/>
                <a:gd name="T43" fmla="*/ 24 h 425"/>
                <a:gd name="T44" fmla="*/ 11 w 555"/>
                <a:gd name="T45" fmla="*/ 2 h 425"/>
                <a:gd name="T46" fmla="*/ 12 w 555"/>
                <a:gd name="T47" fmla="*/ 21 h 425"/>
                <a:gd name="T48" fmla="*/ 11 w 555"/>
                <a:gd name="T49" fmla="*/ 40 h 425"/>
                <a:gd name="T50" fmla="*/ 11 w 555"/>
                <a:gd name="T51" fmla="*/ 76 h 425"/>
                <a:gd name="T52" fmla="*/ 11 w 555"/>
                <a:gd name="T53" fmla="*/ 109 h 425"/>
                <a:gd name="T54" fmla="*/ 11 w 555"/>
                <a:gd name="T55" fmla="*/ 116 h 425"/>
                <a:gd name="T56" fmla="*/ 10 w 555"/>
                <a:gd name="T57" fmla="*/ 132 h 425"/>
                <a:gd name="T58" fmla="*/ 10 w 555"/>
                <a:gd name="T59" fmla="*/ 175 h 425"/>
                <a:gd name="T60" fmla="*/ 9 w 555"/>
                <a:gd name="T61" fmla="*/ 215 h 425"/>
                <a:gd name="T62" fmla="*/ 10 w 555"/>
                <a:gd name="T63" fmla="*/ 232 h 425"/>
                <a:gd name="T64" fmla="*/ 11 w 555"/>
                <a:gd name="T65" fmla="*/ 252 h 425"/>
                <a:gd name="T66" fmla="*/ 11 w 555"/>
                <a:gd name="T67" fmla="*/ 269 h 425"/>
                <a:gd name="T68" fmla="*/ 10 w 555"/>
                <a:gd name="T69" fmla="*/ 296 h 425"/>
                <a:gd name="T70" fmla="*/ 9 w 555"/>
                <a:gd name="T71" fmla="*/ 315 h 425"/>
                <a:gd name="T72" fmla="*/ 9 w 555"/>
                <a:gd name="T73" fmla="*/ 340 h 425"/>
                <a:gd name="T74" fmla="*/ 8 w 555"/>
                <a:gd name="T75" fmla="*/ 388 h 425"/>
                <a:gd name="T76" fmla="*/ 12 w 555"/>
                <a:gd name="T77" fmla="*/ 412 h 425"/>
                <a:gd name="T78" fmla="*/ 11 w 555"/>
                <a:gd name="T79" fmla="*/ 412 h 425"/>
                <a:gd name="T80" fmla="*/ 25 w 555"/>
                <a:gd name="T81" fmla="*/ 413 h 425"/>
                <a:gd name="T82" fmla="*/ 52 w 555"/>
                <a:gd name="T83" fmla="*/ 415 h 425"/>
                <a:gd name="T84" fmla="*/ 105 w 555"/>
                <a:gd name="T85" fmla="*/ 414 h 425"/>
                <a:gd name="T86" fmla="*/ 157 w 555"/>
                <a:gd name="T87" fmla="*/ 415 h 425"/>
                <a:gd name="T88" fmla="*/ 191 w 555"/>
                <a:gd name="T89" fmla="*/ 414 h 425"/>
                <a:gd name="T90" fmla="*/ 277 w 555"/>
                <a:gd name="T91" fmla="*/ 414 h 425"/>
                <a:gd name="T92" fmla="*/ 322 w 555"/>
                <a:gd name="T93" fmla="*/ 413 h 425"/>
                <a:gd name="T94" fmla="*/ 358 w 555"/>
                <a:gd name="T95" fmla="*/ 415 h 425"/>
                <a:gd name="T96" fmla="*/ 385 w 555"/>
                <a:gd name="T97" fmla="*/ 413 h 425"/>
                <a:gd name="T98" fmla="*/ 394 w 555"/>
                <a:gd name="T99" fmla="*/ 413 h 425"/>
                <a:gd name="T100" fmla="*/ 420 w 555"/>
                <a:gd name="T101" fmla="*/ 413 h 425"/>
                <a:gd name="T102" fmla="*/ 506 w 555"/>
                <a:gd name="T103" fmla="*/ 412 h 425"/>
                <a:gd name="T104" fmla="*/ 547 w 555"/>
                <a:gd name="T105" fmla="*/ 410 h 425"/>
                <a:gd name="T106" fmla="*/ 543 w 555"/>
                <a:gd name="T107" fmla="*/ 417 h 425"/>
                <a:gd name="T108" fmla="*/ 520 w 555"/>
                <a:gd name="T109" fmla="*/ 419 h 425"/>
                <a:gd name="T110" fmla="*/ 482 w 555"/>
                <a:gd name="T111" fmla="*/ 418 h 425"/>
                <a:gd name="T112" fmla="*/ 384 w 555"/>
                <a:gd name="T113" fmla="*/ 419 h 425"/>
                <a:gd name="T114" fmla="*/ 393 w 555"/>
                <a:gd name="T115" fmla="*/ 41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5" h="425">
                  <a:moveTo>
                    <a:pt x="472" y="421"/>
                  </a:moveTo>
                  <a:cubicBezTo>
                    <a:pt x="468" y="421"/>
                    <a:pt x="470" y="420"/>
                    <a:pt x="469" y="419"/>
                  </a:cubicBezTo>
                  <a:cubicBezTo>
                    <a:pt x="465" y="419"/>
                    <a:pt x="467" y="420"/>
                    <a:pt x="466" y="421"/>
                  </a:cubicBezTo>
                  <a:cubicBezTo>
                    <a:pt x="463" y="420"/>
                    <a:pt x="461" y="419"/>
                    <a:pt x="459" y="419"/>
                  </a:cubicBezTo>
                  <a:cubicBezTo>
                    <a:pt x="458" y="419"/>
                    <a:pt x="458" y="420"/>
                    <a:pt x="458" y="420"/>
                  </a:cubicBezTo>
                  <a:cubicBezTo>
                    <a:pt x="456" y="419"/>
                    <a:pt x="450" y="420"/>
                    <a:pt x="446" y="419"/>
                  </a:cubicBezTo>
                  <a:cubicBezTo>
                    <a:pt x="446" y="419"/>
                    <a:pt x="446" y="419"/>
                    <a:pt x="446" y="419"/>
                  </a:cubicBezTo>
                  <a:cubicBezTo>
                    <a:pt x="446" y="418"/>
                    <a:pt x="446" y="418"/>
                    <a:pt x="446" y="417"/>
                  </a:cubicBezTo>
                  <a:cubicBezTo>
                    <a:pt x="445" y="417"/>
                    <a:pt x="443" y="416"/>
                    <a:pt x="443" y="417"/>
                  </a:cubicBezTo>
                  <a:cubicBezTo>
                    <a:pt x="444" y="417"/>
                    <a:pt x="444" y="418"/>
                    <a:pt x="444" y="418"/>
                  </a:cubicBezTo>
                  <a:cubicBezTo>
                    <a:pt x="442" y="417"/>
                    <a:pt x="442" y="417"/>
                    <a:pt x="442" y="417"/>
                  </a:cubicBezTo>
                  <a:cubicBezTo>
                    <a:pt x="441" y="419"/>
                    <a:pt x="445" y="418"/>
                    <a:pt x="445" y="419"/>
                  </a:cubicBezTo>
                  <a:cubicBezTo>
                    <a:pt x="441" y="418"/>
                    <a:pt x="437" y="417"/>
                    <a:pt x="435" y="418"/>
                  </a:cubicBezTo>
                  <a:cubicBezTo>
                    <a:pt x="434" y="419"/>
                    <a:pt x="441" y="418"/>
                    <a:pt x="437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1"/>
                    <a:pt x="444" y="419"/>
                    <a:pt x="441" y="421"/>
                  </a:cubicBezTo>
                  <a:cubicBezTo>
                    <a:pt x="436" y="421"/>
                    <a:pt x="435" y="420"/>
                    <a:pt x="430" y="421"/>
                  </a:cubicBezTo>
                  <a:cubicBezTo>
                    <a:pt x="429" y="420"/>
                    <a:pt x="430" y="420"/>
                    <a:pt x="429" y="419"/>
                  </a:cubicBezTo>
                  <a:cubicBezTo>
                    <a:pt x="421" y="418"/>
                    <a:pt x="423" y="422"/>
                    <a:pt x="417" y="421"/>
                  </a:cubicBezTo>
                  <a:cubicBezTo>
                    <a:pt x="416" y="420"/>
                    <a:pt x="415" y="418"/>
                    <a:pt x="411" y="419"/>
                  </a:cubicBezTo>
                  <a:cubicBezTo>
                    <a:pt x="413" y="421"/>
                    <a:pt x="413" y="421"/>
                    <a:pt x="413" y="421"/>
                  </a:cubicBezTo>
                  <a:cubicBezTo>
                    <a:pt x="408" y="421"/>
                    <a:pt x="410" y="419"/>
                    <a:pt x="404" y="420"/>
                  </a:cubicBezTo>
                  <a:cubicBezTo>
                    <a:pt x="405" y="420"/>
                    <a:pt x="409" y="420"/>
                    <a:pt x="408" y="420"/>
                  </a:cubicBezTo>
                  <a:cubicBezTo>
                    <a:pt x="404" y="421"/>
                    <a:pt x="405" y="419"/>
                    <a:pt x="403" y="419"/>
                  </a:cubicBezTo>
                  <a:cubicBezTo>
                    <a:pt x="402" y="421"/>
                    <a:pt x="402" y="421"/>
                    <a:pt x="402" y="421"/>
                  </a:cubicBezTo>
                  <a:cubicBezTo>
                    <a:pt x="396" y="421"/>
                    <a:pt x="390" y="420"/>
                    <a:pt x="384" y="420"/>
                  </a:cubicBezTo>
                  <a:cubicBezTo>
                    <a:pt x="385" y="420"/>
                    <a:pt x="386" y="420"/>
                    <a:pt x="384" y="421"/>
                  </a:cubicBezTo>
                  <a:cubicBezTo>
                    <a:pt x="377" y="420"/>
                    <a:pt x="368" y="421"/>
                    <a:pt x="360" y="422"/>
                  </a:cubicBezTo>
                  <a:cubicBezTo>
                    <a:pt x="358" y="421"/>
                    <a:pt x="358" y="421"/>
                    <a:pt x="358" y="421"/>
                  </a:cubicBezTo>
                  <a:cubicBezTo>
                    <a:pt x="357" y="421"/>
                    <a:pt x="356" y="422"/>
                    <a:pt x="357" y="422"/>
                  </a:cubicBezTo>
                  <a:cubicBezTo>
                    <a:pt x="354" y="422"/>
                    <a:pt x="357" y="421"/>
                    <a:pt x="355" y="421"/>
                  </a:cubicBezTo>
                  <a:cubicBezTo>
                    <a:pt x="354" y="421"/>
                    <a:pt x="353" y="421"/>
                    <a:pt x="354" y="422"/>
                  </a:cubicBezTo>
                  <a:cubicBezTo>
                    <a:pt x="349" y="421"/>
                    <a:pt x="340" y="420"/>
                    <a:pt x="334" y="421"/>
                  </a:cubicBezTo>
                  <a:cubicBezTo>
                    <a:pt x="335" y="421"/>
                    <a:pt x="335" y="421"/>
                    <a:pt x="335" y="421"/>
                  </a:cubicBezTo>
                  <a:cubicBezTo>
                    <a:pt x="331" y="422"/>
                    <a:pt x="331" y="419"/>
                    <a:pt x="327" y="420"/>
                  </a:cubicBezTo>
                  <a:cubicBezTo>
                    <a:pt x="328" y="421"/>
                    <a:pt x="328" y="421"/>
                    <a:pt x="328" y="421"/>
                  </a:cubicBezTo>
                  <a:cubicBezTo>
                    <a:pt x="318" y="421"/>
                    <a:pt x="308" y="420"/>
                    <a:pt x="301" y="422"/>
                  </a:cubicBezTo>
                  <a:cubicBezTo>
                    <a:pt x="300" y="420"/>
                    <a:pt x="292" y="423"/>
                    <a:pt x="292" y="421"/>
                  </a:cubicBezTo>
                  <a:cubicBezTo>
                    <a:pt x="287" y="422"/>
                    <a:pt x="288" y="422"/>
                    <a:pt x="281" y="423"/>
                  </a:cubicBezTo>
                  <a:cubicBezTo>
                    <a:pt x="279" y="423"/>
                    <a:pt x="278" y="422"/>
                    <a:pt x="275" y="421"/>
                  </a:cubicBezTo>
                  <a:cubicBezTo>
                    <a:pt x="275" y="422"/>
                    <a:pt x="275" y="422"/>
                    <a:pt x="275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9" y="422"/>
                    <a:pt x="270" y="422"/>
                    <a:pt x="270" y="422"/>
                  </a:cubicBezTo>
                  <a:cubicBezTo>
                    <a:pt x="266" y="421"/>
                    <a:pt x="261" y="422"/>
                    <a:pt x="261" y="423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4" y="423"/>
                    <a:pt x="256" y="423"/>
                  </a:cubicBezTo>
                  <a:cubicBezTo>
                    <a:pt x="251" y="422"/>
                    <a:pt x="255" y="424"/>
                    <a:pt x="251" y="423"/>
                  </a:cubicBezTo>
                  <a:cubicBezTo>
                    <a:pt x="251" y="423"/>
                    <a:pt x="250" y="423"/>
                    <a:pt x="250" y="422"/>
                  </a:cubicBezTo>
                  <a:cubicBezTo>
                    <a:pt x="248" y="423"/>
                    <a:pt x="244" y="423"/>
                    <a:pt x="240" y="423"/>
                  </a:cubicBezTo>
                  <a:cubicBezTo>
                    <a:pt x="241" y="424"/>
                    <a:pt x="241" y="424"/>
                    <a:pt x="241" y="424"/>
                  </a:cubicBezTo>
                  <a:cubicBezTo>
                    <a:pt x="235" y="424"/>
                    <a:pt x="228" y="423"/>
                    <a:pt x="221" y="423"/>
                  </a:cubicBezTo>
                  <a:cubicBezTo>
                    <a:pt x="223" y="423"/>
                    <a:pt x="223" y="422"/>
                    <a:pt x="221" y="422"/>
                  </a:cubicBezTo>
                  <a:cubicBezTo>
                    <a:pt x="220" y="423"/>
                    <a:pt x="220" y="423"/>
                    <a:pt x="220" y="423"/>
                  </a:cubicBezTo>
                  <a:cubicBezTo>
                    <a:pt x="218" y="422"/>
                    <a:pt x="222" y="422"/>
                    <a:pt x="219" y="421"/>
                  </a:cubicBezTo>
                  <a:cubicBezTo>
                    <a:pt x="217" y="422"/>
                    <a:pt x="217" y="423"/>
                    <a:pt x="219" y="423"/>
                  </a:cubicBezTo>
                  <a:cubicBezTo>
                    <a:pt x="216" y="423"/>
                    <a:pt x="216" y="423"/>
                    <a:pt x="216" y="423"/>
                  </a:cubicBezTo>
                  <a:cubicBezTo>
                    <a:pt x="216" y="423"/>
                    <a:pt x="216" y="423"/>
                    <a:pt x="216" y="424"/>
                  </a:cubicBezTo>
                  <a:cubicBezTo>
                    <a:pt x="215" y="423"/>
                    <a:pt x="211" y="425"/>
                    <a:pt x="209" y="424"/>
                  </a:cubicBezTo>
                  <a:cubicBezTo>
                    <a:pt x="209" y="424"/>
                    <a:pt x="209" y="424"/>
                    <a:pt x="209" y="424"/>
                  </a:cubicBezTo>
                  <a:cubicBezTo>
                    <a:pt x="202" y="424"/>
                    <a:pt x="199" y="424"/>
                    <a:pt x="193" y="424"/>
                  </a:cubicBezTo>
                  <a:cubicBezTo>
                    <a:pt x="193" y="423"/>
                    <a:pt x="191" y="423"/>
                    <a:pt x="189" y="422"/>
                  </a:cubicBezTo>
                  <a:cubicBezTo>
                    <a:pt x="185" y="422"/>
                    <a:pt x="180" y="423"/>
                    <a:pt x="175" y="423"/>
                  </a:cubicBezTo>
                  <a:cubicBezTo>
                    <a:pt x="172" y="423"/>
                    <a:pt x="174" y="422"/>
                    <a:pt x="173" y="422"/>
                  </a:cubicBezTo>
                  <a:cubicBezTo>
                    <a:pt x="172" y="423"/>
                    <a:pt x="167" y="423"/>
                    <a:pt x="170" y="423"/>
                  </a:cubicBezTo>
                  <a:cubicBezTo>
                    <a:pt x="164" y="423"/>
                    <a:pt x="162" y="423"/>
                    <a:pt x="155" y="422"/>
                  </a:cubicBezTo>
                  <a:cubicBezTo>
                    <a:pt x="155" y="422"/>
                    <a:pt x="156" y="422"/>
                    <a:pt x="156" y="421"/>
                  </a:cubicBezTo>
                  <a:cubicBezTo>
                    <a:pt x="155" y="421"/>
                    <a:pt x="153" y="422"/>
                    <a:pt x="153" y="422"/>
                  </a:cubicBezTo>
                  <a:cubicBezTo>
                    <a:pt x="153" y="422"/>
                    <a:pt x="153" y="422"/>
                    <a:pt x="153" y="422"/>
                  </a:cubicBezTo>
                  <a:cubicBezTo>
                    <a:pt x="145" y="421"/>
                    <a:pt x="134" y="425"/>
                    <a:pt x="127" y="423"/>
                  </a:cubicBezTo>
                  <a:cubicBezTo>
                    <a:pt x="127" y="423"/>
                    <a:pt x="127" y="423"/>
                    <a:pt x="127" y="423"/>
                  </a:cubicBezTo>
                  <a:cubicBezTo>
                    <a:pt x="120" y="422"/>
                    <a:pt x="120" y="422"/>
                    <a:pt x="120" y="422"/>
                  </a:cubicBezTo>
                  <a:cubicBezTo>
                    <a:pt x="117" y="422"/>
                    <a:pt x="122" y="423"/>
                    <a:pt x="120" y="423"/>
                  </a:cubicBezTo>
                  <a:cubicBezTo>
                    <a:pt x="112" y="422"/>
                    <a:pt x="107" y="423"/>
                    <a:pt x="101" y="422"/>
                  </a:cubicBezTo>
                  <a:cubicBezTo>
                    <a:pt x="96" y="425"/>
                    <a:pt x="84" y="422"/>
                    <a:pt x="77" y="424"/>
                  </a:cubicBezTo>
                  <a:cubicBezTo>
                    <a:pt x="78" y="423"/>
                    <a:pt x="78" y="423"/>
                    <a:pt x="78" y="423"/>
                  </a:cubicBezTo>
                  <a:cubicBezTo>
                    <a:pt x="76" y="422"/>
                    <a:pt x="76" y="423"/>
                    <a:pt x="74" y="423"/>
                  </a:cubicBezTo>
                  <a:cubicBezTo>
                    <a:pt x="75" y="423"/>
                    <a:pt x="76" y="423"/>
                    <a:pt x="75" y="423"/>
                  </a:cubicBezTo>
                  <a:cubicBezTo>
                    <a:pt x="61" y="421"/>
                    <a:pt x="45" y="423"/>
                    <a:pt x="31" y="422"/>
                  </a:cubicBezTo>
                  <a:cubicBezTo>
                    <a:pt x="25" y="422"/>
                    <a:pt x="28" y="419"/>
                    <a:pt x="21" y="420"/>
                  </a:cubicBezTo>
                  <a:cubicBezTo>
                    <a:pt x="23" y="421"/>
                    <a:pt x="23" y="421"/>
                    <a:pt x="23" y="421"/>
                  </a:cubicBezTo>
                  <a:cubicBezTo>
                    <a:pt x="20" y="421"/>
                    <a:pt x="17" y="420"/>
                    <a:pt x="14" y="420"/>
                  </a:cubicBezTo>
                  <a:cubicBezTo>
                    <a:pt x="12" y="419"/>
                    <a:pt x="11" y="419"/>
                    <a:pt x="9" y="418"/>
                  </a:cubicBezTo>
                  <a:cubicBezTo>
                    <a:pt x="8" y="418"/>
                    <a:pt x="8" y="418"/>
                    <a:pt x="7" y="417"/>
                  </a:cubicBezTo>
                  <a:cubicBezTo>
                    <a:pt x="7" y="417"/>
                    <a:pt x="7" y="417"/>
                    <a:pt x="7" y="417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6" y="416"/>
                    <a:pt x="6" y="416"/>
                    <a:pt x="6" y="416"/>
                  </a:cubicBezTo>
                  <a:cubicBezTo>
                    <a:pt x="6" y="416"/>
                    <a:pt x="6" y="416"/>
                    <a:pt x="6" y="416"/>
                  </a:cubicBezTo>
                  <a:cubicBezTo>
                    <a:pt x="6" y="416"/>
                    <a:pt x="5" y="414"/>
                    <a:pt x="5" y="414"/>
                  </a:cubicBezTo>
                  <a:cubicBezTo>
                    <a:pt x="5" y="413"/>
                    <a:pt x="5" y="412"/>
                    <a:pt x="5" y="411"/>
                  </a:cubicBezTo>
                  <a:cubicBezTo>
                    <a:pt x="3" y="405"/>
                    <a:pt x="3" y="400"/>
                    <a:pt x="3" y="394"/>
                  </a:cubicBezTo>
                  <a:cubicBezTo>
                    <a:pt x="3" y="395"/>
                    <a:pt x="3" y="395"/>
                    <a:pt x="3" y="396"/>
                  </a:cubicBezTo>
                  <a:cubicBezTo>
                    <a:pt x="2" y="394"/>
                    <a:pt x="2" y="388"/>
                    <a:pt x="3" y="388"/>
                  </a:cubicBezTo>
                  <a:cubicBezTo>
                    <a:pt x="3" y="386"/>
                    <a:pt x="2" y="387"/>
                    <a:pt x="2" y="386"/>
                  </a:cubicBezTo>
                  <a:cubicBezTo>
                    <a:pt x="1" y="384"/>
                    <a:pt x="3" y="380"/>
                    <a:pt x="2" y="379"/>
                  </a:cubicBezTo>
                  <a:cubicBezTo>
                    <a:pt x="2" y="379"/>
                    <a:pt x="2" y="380"/>
                    <a:pt x="2" y="380"/>
                  </a:cubicBezTo>
                  <a:cubicBezTo>
                    <a:pt x="2" y="379"/>
                    <a:pt x="1" y="373"/>
                    <a:pt x="2" y="375"/>
                  </a:cubicBezTo>
                  <a:cubicBezTo>
                    <a:pt x="2" y="371"/>
                    <a:pt x="3" y="367"/>
                    <a:pt x="2" y="364"/>
                  </a:cubicBezTo>
                  <a:cubicBezTo>
                    <a:pt x="3" y="362"/>
                    <a:pt x="1" y="357"/>
                    <a:pt x="3" y="356"/>
                  </a:cubicBezTo>
                  <a:cubicBezTo>
                    <a:pt x="1" y="357"/>
                    <a:pt x="1" y="349"/>
                    <a:pt x="2" y="347"/>
                  </a:cubicBezTo>
                  <a:cubicBezTo>
                    <a:pt x="2" y="348"/>
                    <a:pt x="2" y="345"/>
                    <a:pt x="1" y="346"/>
                  </a:cubicBezTo>
                  <a:cubicBezTo>
                    <a:pt x="1" y="343"/>
                    <a:pt x="1" y="340"/>
                    <a:pt x="2" y="341"/>
                  </a:cubicBezTo>
                  <a:cubicBezTo>
                    <a:pt x="0" y="335"/>
                    <a:pt x="4" y="330"/>
                    <a:pt x="1" y="327"/>
                  </a:cubicBezTo>
                  <a:cubicBezTo>
                    <a:pt x="2" y="318"/>
                    <a:pt x="2" y="310"/>
                    <a:pt x="3" y="303"/>
                  </a:cubicBezTo>
                  <a:cubicBezTo>
                    <a:pt x="1" y="303"/>
                    <a:pt x="3" y="311"/>
                    <a:pt x="1" y="311"/>
                  </a:cubicBezTo>
                  <a:cubicBezTo>
                    <a:pt x="2" y="304"/>
                    <a:pt x="3" y="299"/>
                    <a:pt x="3" y="292"/>
                  </a:cubicBezTo>
                  <a:cubicBezTo>
                    <a:pt x="2" y="290"/>
                    <a:pt x="2" y="293"/>
                    <a:pt x="2" y="294"/>
                  </a:cubicBezTo>
                  <a:cubicBezTo>
                    <a:pt x="2" y="287"/>
                    <a:pt x="2" y="280"/>
                    <a:pt x="3" y="273"/>
                  </a:cubicBezTo>
                  <a:cubicBezTo>
                    <a:pt x="2" y="273"/>
                    <a:pt x="2" y="274"/>
                    <a:pt x="2" y="275"/>
                  </a:cubicBezTo>
                  <a:cubicBezTo>
                    <a:pt x="2" y="273"/>
                    <a:pt x="2" y="272"/>
                    <a:pt x="3" y="272"/>
                  </a:cubicBezTo>
                  <a:cubicBezTo>
                    <a:pt x="2" y="273"/>
                    <a:pt x="2" y="273"/>
                    <a:pt x="2" y="273"/>
                  </a:cubicBezTo>
                  <a:cubicBezTo>
                    <a:pt x="3" y="275"/>
                    <a:pt x="5" y="268"/>
                    <a:pt x="5" y="268"/>
                  </a:cubicBezTo>
                  <a:cubicBezTo>
                    <a:pt x="3" y="270"/>
                    <a:pt x="5" y="261"/>
                    <a:pt x="2" y="265"/>
                  </a:cubicBezTo>
                  <a:cubicBezTo>
                    <a:pt x="2" y="264"/>
                    <a:pt x="3" y="263"/>
                    <a:pt x="3" y="263"/>
                  </a:cubicBezTo>
                  <a:cubicBezTo>
                    <a:pt x="3" y="262"/>
                    <a:pt x="3" y="261"/>
                    <a:pt x="2" y="263"/>
                  </a:cubicBezTo>
                  <a:cubicBezTo>
                    <a:pt x="3" y="258"/>
                    <a:pt x="3" y="260"/>
                    <a:pt x="3" y="256"/>
                  </a:cubicBezTo>
                  <a:cubicBezTo>
                    <a:pt x="3" y="256"/>
                    <a:pt x="3" y="256"/>
                    <a:pt x="2" y="257"/>
                  </a:cubicBezTo>
                  <a:cubicBezTo>
                    <a:pt x="3" y="255"/>
                    <a:pt x="4" y="253"/>
                    <a:pt x="4" y="249"/>
                  </a:cubicBezTo>
                  <a:cubicBezTo>
                    <a:pt x="3" y="249"/>
                    <a:pt x="3" y="249"/>
                    <a:pt x="3" y="250"/>
                  </a:cubicBezTo>
                  <a:cubicBezTo>
                    <a:pt x="3" y="244"/>
                    <a:pt x="5" y="240"/>
                    <a:pt x="5" y="233"/>
                  </a:cubicBezTo>
                  <a:cubicBezTo>
                    <a:pt x="3" y="235"/>
                    <a:pt x="4" y="231"/>
                    <a:pt x="3" y="230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4" y="228"/>
                    <a:pt x="4" y="228"/>
                    <a:pt x="4" y="228"/>
                  </a:cubicBezTo>
                  <a:cubicBezTo>
                    <a:pt x="4" y="225"/>
                    <a:pt x="5" y="222"/>
                    <a:pt x="4" y="220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16"/>
                    <a:pt x="6" y="220"/>
                    <a:pt x="6" y="216"/>
                  </a:cubicBezTo>
                  <a:cubicBezTo>
                    <a:pt x="6" y="217"/>
                    <a:pt x="6" y="213"/>
                    <a:pt x="5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09"/>
                    <a:pt x="6" y="208"/>
                    <a:pt x="6" y="206"/>
                  </a:cubicBezTo>
                  <a:cubicBezTo>
                    <a:pt x="5" y="205"/>
                    <a:pt x="4" y="206"/>
                    <a:pt x="4" y="206"/>
                  </a:cubicBezTo>
                  <a:cubicBezTo>
                    <a:pt x="5" y="204"/>
                    <a:pt x="5" y="198"/>
                    <a:pt x="6" y="196"/>
                  </a:cubicBezTo>
                  <a:cubicBezTo>
                    <a:pt x="5" y="197"/>
                    <a:pt x="5" y="197"/>
                    <a:pt x="5" y="197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5" y="190"/>
                    <a:pt x="6" y="196"/>
                    <a:pt x="6" y="190"/>
                  </a:cubicBezTo>
                  <a:cubicBezTo>
                    <a:pt x="6" y="191"/>
                    <a:pt x="5" y="191"/>
                    <a:pt x="5" y="191"/>
                  </a:cubicBezTo>
                  <a:cubicBezTo>
                    <a:pt x="5" y="186"/>
                    <a:pt x="6" y="181"/>
                    <a:pt x="6" y="177"/>
                  </a:cubicBezTo>
                  <a:cubicBezTo>
                    <a:pt x="4" y="175"/>
                    <a:pt x="5" y="181"/>
                    <a:pt x="4" y="179"/>
                  </a:cubicBezTo>
                  <a:cubicBezTo>
                    <a:pt x="5" y="172"/>
                    <a:pt x="6" y="165"/>
                    <a:pt x="6" y="158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8" y="159"/>
                    <a:pt x="5" y="155"/>
                    <a:pt x="6" y="151"/>
                  </a:cubicBezTo>
                  <a:cubicBezTo>
                    <a:pt x="6" y="152"/>
                    <a:pt x="5" y="152"/>
                    <a:pt x="5" y="152"/>
                  </a:cubicBezTo>
                  <a:cubicBezTo>
                    <a:pt x="5" y="148"/>
                    <a:pt x="6" y="143"/>
                    <a:pt x="7" y="136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6" y="134"/>
                    <a:pt x="6" y="130"/>
                    <a:pt x="6" y="127"/>
                  </a:cubicBezTo>
                  <a:cubicBezTo>
                    <a:pt x="6" y="126"/>
                    <a:pt x="6" y="124"/>
                    <a:pt x="7" y="125"/>
                  </a:cubicBezTo>
                  <a:cubicBezTo>
                    <a:pt x="4" y="116"/>
                    <a:pt x="9" y="108"/>
                    <a:pt x="7" y="100"/>
                  </a:cubicBezTo>
                  <a:cubicBezTo>
                    <a:pt x="7" y="101"/>
                    <a:pt x="6" y="103"/>
                    <a:pt x="6" y="102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6"/>
                    <a:pt x="7" y="96"/>
                    <a:pt x="8" y="98"/>
                  </a:cubicBezTo>
                  <a:cubicBezTo>
                    <a:pt x="8" y="97"/>
                    <a:pt x="9" y="95"/>
                    <a:pt x="9" y="93"/>
                  </a:cubicBezTo>
                  <a:cubicBezTo>
                    <a:pt x="8" y="96"/>
                    <a:pt x="8" y="93"/>
                    <a:pt x="7" y="92"/>
                  </a:cubicBezTo>
                  <a:cubicBezTo>
                    <a:pt x="7" y="92"/>
                    <a:pt x="8" y="92"/>
                    <a:pt x="8" y="92"/>
                  </a:cubicBezTo>
                  <a:cubicBezTo>
                    <a:pt x="7" y="88"/>
                    <a:pt x="10" y="91"/>
                    <a:pt x="9" y="86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9" y="85"/>
                    <a:pt x="9" y="83"/>
                    <a:pt x="9" y="81"/>
                  </a:cubicBezTo>
                  <a:cubicBezTo>
                    <a:pt x="8" y="80"/>
                    <a:pt x="9" y="83"/>
                    <a:pt x="8" y="83"/>
                  </a:cubicBezTo>
                  <a:cubicBezTo>
                    <a:pt x="8" y="80"/>
                    <a:pt x="10" y="78"/>
                    <a:pt x="9" y="75"/>
                  </a:cubicBezTo>
                  <a:cubicBezTo>
                    <a:pt x="9" y="76"/>
                    <a:pt x="9" y="78"/>
                    <a:pt x="8" y="79"/>
                  </a:cubicBezTo>
                  <a:cubicBezTo>
                    <a:pt x="7" y="77"/>
                    <a:pt x="8" y="76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10" y="68"/>
                    <a:pt x="8" y="64"/>
                    <a:pt x="10" y="60"/>
                  </a:cubicBezTo>
                  <a:cubicBezTo>
                    <a:pt x="8" y="64"/>
                    <a:pt x="9" y="60"/>
                    <a:pt x="8" y="61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8" y="56"/>
                    <a:pt x="6" y="54"/>
                    <a:pt x="8" y="51"/>
                  </a:cubicBezTo>
                  <a:cubicBezTo>
                    <a:pt x="7" y="51"/>
                    <a:pt x="8" y="49"/>
                    <a:pt x="7" y="50"/>
                  </a:cubicBezTo>
                  <a:cubicBezTo>
                    <a:pt x="7" y="47"/>
                    <a:pt x="7" y="50"/>
                    <a:pt x="8" y="50"/>
                  </a:cubicBezTo>
                  <a:cubicBezTo>
                    <a:pt x="9" y="46"/>
                    <a:pt x="7" y="40"/>
                    <a:pt x="8" y="34"/>
                  </a:cubicBezTo>
                  <a:cubicBezTo>
                    <a:pt x="9" y="28"/>
                    <a:pt x="10" y="27"/>
                    <a:pt x="11" y="22"/>
                  </a:cubicBezTo>
                  <a:cubicBezTo>
                    <a:pt x="11" y="20"/>
                    <a:pt x="10" y="24"/>
                    <a:pt x="10" y="24"/>
                  </a:cubicBezTo>
                  <a:cubicBezTo>
                    <a:pt x="9" y="21"/>
                    <a:pt x="9" y="19"/>
                    <a:pt x="10" y="16"/>
                  </a:cubicBezTo>
                  <a:cubicBezTo>
                    <a:pt x="10" y="17"/>
                    <a:pt x="9" y="16"/>
                    <a:pt x="9" y="15"/>
                  </a:cubicBezTo>
                  <a:cubicBezTo>
                    <a:pt x="9" y="13"/>
                    <a:pt x="10" y="14"/>
                    <a:pt x="10" y="11"/>
                  </a:cubicBezTo>
                  <a:cubicBezTo>
                    <a:pt x="9" y="12"/>
                    <a:pt x="9" y="12"/>
                    <a:pt x="8" y="13"/>
                  </a:cubicBezTo>
                  <a:cubicBezTo>
                    <a:pt x="9" y="11"/>
                    <a:pt x="10" y="9"/>
                    <a:pt x="10" y="6"/>
                  </a:cubicBezTo>
                  <a:cubicBezTo>
                    <a:pt x="9" y="5"/>
                    <a:pt x="9" y="8"/>
                    <a:pt x="9" y="8"/>
                  </a:cubicBezTo>
                  <a:cubicBezTo>
                    <a:pt x="9" y="6"/>
                    <a:pt x="9" y="1"/>
                    <a:pt x="1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1"/>
                    <a:pt x="10" y="2"/>
                  </a:cubicBezTo>
                  <a:cubicBezTo>
                    <a:pt x="9" y="5"/>
                    <a:pt x="10" y="6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6"/>
                    <a:pt x="10" y="11"/>
                    <a:pt x="10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9"/>
                    <a:pt x="11" y="19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3"/>
                    <a:pt x="13" y="24"/>
                    <a:pt x="12" y="23"/>
                  </a:cubicBezTo>
                  <a:cubicBezTo>
                    <a:pt x="13" y="27"/>
                    <a:pt x="11" y="30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7"/>
                    <a:pt x="11" y="32"/>
                    <a:pt x="10" y="3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2"/>
                    <a:pt x="12" y="42"/>
                  </a:cubicBezTo>
                  <a:cubicBezTo>
                    <a:pt x="11" y="44"/>
                    <a:pt x="11" y="42"/>
                    <a:pt x="11" y="43"/>
                  </a:cubicBezTo>
                  <a:cubicBezTo>
                    <a:pt x="11" y="46"/>
                    <a:pt x="10" y="52"/>
                    <a:pt x="12" y="52"/>
                  </a:cubicBezTo>
                  <a:cubicBezTo>
                    <a:pt x="11" y="53"/>
                    <a:pt x="11" y="49"/>
                    <a:pt x="10" y="53"/>
                  </a:cubicBezTo>
                  <a:cubicBezTo>
                    <a:pt x="12" y="54"/>
                    <a:pt x="10" y="56"/>
                    <a:pt x="11" y="59"/>
                  </a:cubicBezTo>
                  <a:cubicBezTo>
                    <a:pt x="12" y="58"/>
                    <a:pt x="11" y="56"/>
                    <a:pt x="12" y="59"/>
                  </a:cubicBezTo>
                  <a:cubicBezTo>
                    <a:pt x="10" y="60"/>
                    <a:pt x="12" y="64"/>
                    <a:pt x="12" y="67"/>
                  </a:cubicBezTo>
                  <a:cubicBezTo>
                    <a:pt x="11" y="67"/>
                    <a:pt x="11" y="72"/>
                    <a:pt x="11" y="76"/>
                  </a:cubicBezTo>
                  <a:cubicBezTo>
                    <a:pt x="11" y="76"/>
                    <a:pt x="11" y="83"/>
                    <a:pt x="12" y="87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0" y="88"/>
                    <a:pt x="11" y="92"/>
                    <a:pt x="10" y="95"/>
                  </a:cubicBezTo>
                  <a:cubicBezTo>
                    <a:pt x="11" y="94"/>
                    <a:pt x="11" y="94"/>
                    <a:pt x="12" y="92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6"/>
                    <a:pt x="11" y="97"/>
                    <a:pt x="11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101"/>
                    <a:pt x="11" y="105"/>
                    <a:pt x="11" y="109"/>
                  </a:cubicBezTo>
                  <a:cubicBezTo>
                    <a:pt x="10" y="109"/>
                    <a:pt x="9" y="106"/>
                    <a:pt x="8" y="110"/>
                  </a:cubicBezTo>
                  <a:cubicBezTo>
                    <a:pt x="8" y="111"/>
                    <a:pt x="9" y="111"/>
                    <a:pt x="9" y="109"/>
                  </a:cubicBezTo>
                  <a:cubicBezTo>
                    <a:pt x="9" y="110"/>
                    <a:pt x="9" y="111"/>
                    <a:pt x="9" y="112"/>
                  </a:cubicBezTo>
                  <a:cubicBezTo>
                    <a:pt x="10" y="110"/>
                    <a:pt x="10" y="110"/>
                    <a:pt x="10" y="110"/>
                  </a:cubicBezTo>
                  <a:cubicBezTo>
                    <a:pt x="10" y="112"/>
                    <a:pt x="9" y="111"/>
                    <a:pt x="9" y="113"/>
                  </a:cubicBezTo>
                  <a:cubicBezTo>
                    <a:pt x="10" y="113"/>
                    <a:pt x="10" y="114"/>
                    <a:pt x="10" y="114"/>
                  </a:cubicBezTo>
                  <a:cubicBezTo>
                    <a:pt x="11" y="113"/>
                    <a:pt x="10" y="112"/>
                    <a:pt x="10" y="112"/>
                  </a:cubicBezTo>
                  <a:cubicBezTo>
                    <a:pt x="11" y="113"/>
                    <a:pt x="11" y="116"/>
                    <a:pt x="11" y="116"/>
                  </a:cubicBezTo>
                  <a:cubicBezTo>
                    <a:pt x="11" y="116"/>
                    <a:pt x="10" y="116"/>
                    <a:pt x="10" y="118"/>
                  </a:cubicBezTo>
                  <a:cubicBezTo>
                    <a:pt x="10" y="121"/>
                    <a:pt x="11" y="119"/>
                    <a:pt x="12" y="121"/>
                  </a:cubicBezTo>
                  <a:cubicBezTo>
                    <a:pt x="11" y="122"/>
                    <a:pt x="11" y="124"/>
                    <a:pt x="10" y="124"/>
                  </a:cubicBezTo>
                  <a:cubicBezTo>
                    <a:pt x="10" y="125"/>
                    <a:pt x="11" y="125"/>
                    <a:pt x="11" y="126"/>
                  </a:cubicBezTo>
                  <a:cubicBezTo>
                    <a:pt x="11" y="128"/>
                    <a:pt x="11" y="134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8" y="138"/>
                    <a:pt x="10" y="145"/>
                    <a:pt x="9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9" y="154"/>
                    <a:pt x="9" y="158"/>
                    <a:pt x="9" y="161"/>
                  </a:cubicBezTo>
                  <a:cubicBezTo>
                    <a:pt x="9" y="162"/>
                    <a:pt x="9" y="163"/>
                    <a:pt x="10" y="163"/>
                  </a:cubicBezTo>
                  <a:cubicBezTo>
                    <a:pt x="9" y="166"/>
                    <a:pt x="9" y="166"/>
                    <a:pt x="9" y="170"/>
                  </a:cubicBezTo>
                  <a:cubicBezTo>
                    <a:pt x="10" y="167"/>
                    <a:pt x="10" y="171"/>
                    <a:pt x="10" y="167"/>
                  </a:cubicBezTo>
                  <a:cubicBezTo>
                    <a:pt x="10" y="171"/>
                    <a:pt x="11" y="171"/>
                    <a:pt x="10" y="175"/>
                  </a:cubicBezTo>
                  <a:cubicBezTo>
                    <a:pt x="11" y="174"/>
                    <a:pt x="11" y="178"/>
                    <a:pt x="10" y="180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0" y="179"/>
                    <a:pt x="10" y="181"/>
                    <a:pt x="10" y="18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2" y="189"/>
                    <a:pt x="8" y="194"/>
                    <a:pt x="11" y="200"/>
                  </a:cubicBezTo>
                  <a:cubicBezTo>
                    <a:pt x="10" y="202"/>
                    <a:pt x="10" y="196"/>
                    <a:pt x="9" y="198"/>
                  </a:cubicBezTo>
                  <a:cubicBezTo>
                    <a:pt x="9" y="201"/>
                    <a:pt x="11" y="204"/>
                    <a:pt x="11" y="206"/>
                  </a:cubicBezTo>
                  <a:cubicBezTo>
                    <a:pt x="11" y="210"/>
                    <a:pt x="9" y="210"/>
                    <a:pt x="9" y="215"/>
                  </a:cubicBezTo>
                  <a:cubicBezTo>
                    <a:pt x="9" y="214"/>
                    <a:pt x="8" y="213"/>
                    <a:pt x="7" y="217"/>
                  </a:cubicBezTo>
                  <a:cubicBezTo>
                    <a:pt x="7" y="220"/>
                    <a:pt x="9" y="221"/>
                    <a:pt x="9" y="219"/>
                  </a:cubicBezTo>
                  <a:cubicBezTo>
                    <a:pt x="10" y="218"/>
                    <a:pt x="9" y="218"/>
                    <a:pt x="9" y="218"/>
                  </a:cubicBezTo>
                  <a:cubicBezTo>
                    <a:pt x="9" y="217"/>
                    <a:pt x="10" y="215"/>
                    <a:pt x="10" y="217"/>
                  </a:cubicBezTo>
                  <a:cubicBezTo>
                    <a:pt x="10" y="217"/>
                    <a:pt x="10" y="217"/>
                    <a:pt x="10" y="217"/>
                  </a:cubicBezTo>
                  <a:cubicBezTo>
                    <a:pt x="10" y="219"/>
                    <a:pt x="10" y="223"/>
                    <a:pt x="11" y="222"/>
                  </a:cubicBezTo>
                  <a:cubicBezTo>
                    <a:pt x="10" y="225"/>
                    <a:pt x="10" y="223"/>
                    <a:pt x="10" y="221"/>
                  </a:cubicBezTo>
                  <a:cubicBezTo>
                    <a:pt x="10" y="226"/>
                    <a:pt x="10" y="228"/>
                    <a:pt x="10" y="232"/>
                  </a:cubicBezTo>
                  <a:cubicBezTo>
                    <a:pt x="10" y="232"/>
                    <a:pt x="9" y="231"/>
                    <a:pt x="9" y="232"/>
                  </a:cubicBezTo>
                  <a:cubicBezTo>
                    <a:pt x="10" y="238"/>
                    <a:pt x="8" y="235"/>
                    <a:pt x="8" y="239"/>
                  </a:cubicBezTo>
                  <a:cubicBezTo>
                    <a:pt x="9" y="241"/>
                    <a:pt x="10" y="238"/>
                    <a:pt x="9" y="242"/>
                  </a:cubicBezTo>
                  <a:cubicBezTo>
                    <a:pt x="10" y="245"/>
                    <a:pt x="10" y="243"/>
                    <a:pt x="11" y="242"/>
                  </a:cubicBezTo>
                  <a:cubicBezTo>
                    <a:pt x="10" y="246"/>
                    <a:pt x="11" y="249"/>
                    <a:pt x="11" y="252"/>
                  </a:cubicBezTo>
                  <a:cubicBezTo>
                    <a:pt x="12" y="250"/>
                    <a:pt x="12" y="250"/>
                    <a:pt x="12" y="250"/>
                  </a:cubicBezTo>
                  <a:cubicBezTo>
                    <a:pt x="11" y="251"/>
                    <a:pt x="11" y="252"/>
                    <a:pt x="11" y="253"/>
                  </a:cubicBezTo>
                  <a:cubicBezTo>
                    <a:pt x="11" y="252"/>
                    <a:pt x="11" y="252"/>
                    <a:pt x="11" y="252"/>
                  </a:cubicBezTo>
                  <a:cubicBezTo>
                    <a:pt x="11" y="253"/>
                    <a:pt x="11" y="254"/>
                    <a:pt x="11" y="254"/>
                  </a:cubicBezTo>
                  <a:cubicBezTo>
                    <a:pt x="10" y="255"/>
                    <a:pt x="10" y="253"/>
                    <a:pt x="9" y="256"/>
                  </a:cubicBezTo>
                  <a:cubicBezTo>
                    <a:pt x="9" y="257"/>
                    <a:pt x="8" y="261"/>
                    <a:pt x="9" y="261"/>
                  </a:cubicBezTo>
                  <a:cubicBezTo>
                    <a:pt x="9" y="256"/>
                    <a:pt x="11" y="262"/>
                    <a:pt x="11" y="257"/>
                  </a:cubicBezTo>
                  <a:cubicBezTo>
                    <a:pt x="11" y="258"/>
                    <a:pt x="11" y="259"/>
                    <a:pt x="11" y="260"/>
                  </a:cubicBezTo>
                  <a:cubicBezTo>
                    <a:pt x="11" y="261"/>
                    <a:pt x="11" y="260"/>
                    <a:pt x="11" y="260"/>
                  </a:cubicBezTo>
                  <a:cubicBezTo>
                    <a:pt x="12" y="265"/>
                    <a:pt x="10" y="262"/>
                    <a:pt x="10" y="267"/>
                  </a:cubicBezTo>
                  <a:cubicBezTo>
                    <a:pt x="10" y="267"/>
                    <a:pt x="11" y="269"/>
                    <a:pt x="11" y="269"/>
                  </a:cubicBezTo>
                  <a:cubicBezTo>
                    <a:pt x="11" y="267"/>
                    <a:pt x="10" y="268"/>
                    <a:pt x="9" y="270"/>
                  </a:cubicBezTo>
                  <a:cubicBezTo>
                    <a:pt x="10" y="274"/>
                    <a:pt x="9" y="274"/>
                    <a:pt x="9" y="276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8" y="274"/>
                    <a:pt x="8" y="276"/>
                    <a:pt x="8" y="278"/>
                  </a:cubicBezTo>
                  <a:cubicBezTo>
                    <a:pt x="8" y="278"/>
                    <a:pt x="8" y="276"/>
                    <a:pt x="8" y="277"/>
                  </a:cubicBezTo>
                  <a:cubicBezTo>
                    <a:pt x="7" y="279"/>
                    <a:pt x="10" y="283"/>
                    <a:pt x="9" y="286"/>
                  </a:cubicBezTo>
                  <a:cubicBezTo>
                    <a:pt x="9" y="288"/>
                    <a:pt x="10" y="286"/>
                    <a:pt x="10" y="288"/>
                  </a:cubicBezTo>
                  <a:cubicBezTo>
                    <a:pt x="9" y="292"/>
                    <a:pt x="11" y="292"/>
                    <a:pt x="10" y="296"/>
                  </a:cubicBezTo>
                  <a:cubicBezTo>
                    <a:pt x="10" y="295"/>
                    <a:pt x="10" y="295"/>
                    <a:pt x="9" y="298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8" y="295"/>
                    <a:pt x="8" y="295"/>
                    <a:pt x="8" y="295"/>
                  </a:cubicBezTo>
                  <a:cubicBezTo>
                    <a:pt x="8" y="293"/>
                    <a:pt x="9" y="291"/>
                    <a:pt x="9" y="290"/>
                  </a:cubicBezTo>
                  <a:cubicBezTo>
                    <a:pt x="8" y="292"/>
                    <a:pt x="8" y="292"/>
                    <a:pt x="8" y="291"/>
                  </a:cubicBezTo>
                  <a:cubicBezTo>
                    <a:pt x="9" y="294"/>
                    <a:pt x="7" y="296"/>
                    <a:pt x="8" y="300"/>
                  </a:cubicBezTo>
                  <a:cubicBezTo>
                    <a:pt x="10" y="300"/>
                    <a:pt x="10" y="300"/>
                    <a:pt x="10" y="300"/>
                  </a:cubicBezTo>
                  <a:cubicBezTo>
                    <a:pt x="11" y="304"/>
                    <a:pt x="9" y="308"/>
                    <a:pt x="9" y="315"/>
                  </a:cubicBezTo>
                  <a:cubicBezTo>
                    <a:pt x="9" y="313"/>
                    <a:pt x="9" y="313"/>
                    <a:pt x="9" y="313"/>
                  </a:cubicBezTo>
                  <a:cubicBezTo>
                    <a:pt x="8" y="313"/>
                    <a:pt x="9" y="317"/>
                    <a:pt x="8" y="319"/>
                  </a:cubicBezTo>
                  <a:cubicBezTo>
                    <a:pt x="9" y="318"/>
                    <a:pt x="9" y="320"/>
                    <a:pt x="10" y="321"/>
                  </a:cubicBezTo>
                  <a:cubicBezTo>
                    <a:pt x="9" y="321"/>
                    <a:pt x="10" y="325"/>
                    <a:pt x="8" y="326"/>
                  </a:cubicBezTo>
                  <a:cubicBezTo>
                    <a:pt x="9" y="329"/>
                    <a:pt x="9" y="329"/>
                    <a:pt x="9" y="329"/>
                  </a:cubicBezTo>
                  <a:cubicBezTo>
                    <a:pt x="10" y="334"/>
                    <a:pt x="7" y="335"/>
                    <a:pt x="8" y="340"/>
                  </a:cubicBezTo>
                  <a:cubicBezTo>
                    <a:pt x="8" y="338"/>
                    <a:pt x="9" y="340"/>
                    <a:pt x="9" y="337"/>
                  </a:cubicBezTo>
                  <a:cubicBezTo>
                    <a:pt x="9" y="339"/>
                    <a:pt x="10" y="340"/>
                    <a:pt x="9" y="340"/>
                  </a:cubicBezTo>
                  <a:cubicBezTo>
                    <a:pt x="10" y="341"/>
                    <a:pt x="8" y="345"/>
                    <a:pt x="9" y="346"/>
                  </a:cubicBezTo>
                  <a:cubicBezTo>
                    <a:pt x="9" y="347"/>
                    <a:pt x="8" y="347"/>
                    <a:pt x="8" y="349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8" y="349"/>
                    <a:pt x="8" y="352"/>
                    <a:pt x="7" y="351"/>
                  </a:cubicBezTo>
                  <a:cubicBezTo>
                    <a:pt x="9" y="356"/>
                    <a:pt x="7" y="365"/>
                    <a:pt x="9" y="369"/>
                  </a:cubicBezTo>
                  <a:cubicBezTo>
                    <a:pt x="9" y="373"/>
                    <a:pt x="9" y="377"/>
                    <a:pt x="9" y="381"/>
                  </a:cubicBezTo>
                  <a:cubicBezTo>
                    <a:pt x="9" y="380"/>
                    <a:pt x="9" y="381"/>
                    <a:pt x="9" y="380"/>
                  </a:cubicBezTo>
                  <a:cubicBezTo>
                    <a:pt x="10" y="384"/>
                    <a:pt x="7" y="383"/>
                    <a:pt x="8" y="388"/>
                  </a:cubicBezTo>
                  <a:cubicBezTo>
                    <a:pt x="9" y="390"/>
                    <a:pt x="9" y="385"/>
                    <a:pt x="9" y="387"/>
                  </a:cubicBezTo>
                  <a:cubicBezTo>
                    <a:pt x="12" y="387"/>
                    <a:pt x="9" y="393"/>
                    <a:pt x="11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2" y="398"/>
                    <a:pt x="10" y="402"/>
                    <a:pt x="11" y="406"/>
                  </a:cubicBezTo>
                  <a:cubicBezTo>
                    <a:pt x="11" y="406"/>
                    <a:pt x="11" y="406"/>
                    <a:pt x="12" y="406"/>
                  </a:cubicBezTo>
                  <a:cubicBezTo>
                    <a:pt x="11" y="408"/>
                    <a:pt x="11" y="410"/>
                    <a:pt x="11" y="412"/>
                  </a:cubicBezTo>
                  <a:cubicBezTo>
                    <a:pt x="11" y="412"/>
                    <a:pt x="11" y="412"/>
                    <a:pt x="11" y="412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12" y="413"/>
                    <a:pt x="12" y="413"/>
                    <a:pt x="12" y="413"/>
                  </a:cubicBezTo>
                  <a:cubicBezTo>
                    <a:pt x="12" y="413"/>
                    <a:pt x="12" y="413"/>
                    <a:pt x="12" y="413"/>
                  </a:cubicBezTo>
                  <a:cubicBezTo>
                    <a:pt x="12" y="413"/>
                    <a:pt x="12" y="413"/>
                    <a:pt x="12" y="413"/>
                  </a:cubicBezTo>
                  <a:cubicBezTo>
                    <a:pt x="12" y="413"/>
                    <a:pt x="12" y="413"/>
                    <a:pt x="12" y="413"/>
                  </a:cubicBezTo>
                  <a:cubicBezTo>
                    <a:pt x="12" y="413"/>
                    <a:pt x="12" y="413"/>
                    <a:pt x="12" y="413"/>
                  </a:cubicBezTo>
                  <a:cubicBezTo>
                    <a:pt x="10" y="413"/>
                    <a:pt x="11" y="413"/>
                    <a:pt x="11" y="413"/>
                  </a:cubicBezTo>
                  <a:cubicBezTo>
                    <a:pt x="11" y="413"/>
                    <a:pt x="11" y="413"/>
                    <a:pt x="11" y="413"/>
                  </a:cubicBezTo>
                  <a:cubicBezTo>
                    <a:pt x="11" y="413"/>
                    <a:pt x="11" y="413"/>
                    <a:pt x="11" y="412"/>
                  </a:cubicBezTo>
                  <a:cubicBezTo>
                    <a:pt x="11" y="412"/>
                    <a:pt x="11" y="412"/>
                    <a:pt x="11" y="412"/>
                  </a:cubicBezTo>
                  <a:cubicBezTo>
                    <a:pt x="12" y="413"/>
                    <a:pt x="12" y="413"/>
                    <a:pt x="13" y="413"/>
                  </a:cubicBezTo>
                  <a:cubicBezTo>
                    <a:pt x="14" y="413"/>
                    <a:pt x="15" y="414"/>
                    <a:pt x="16" y="414"/>
                  </a:cubicBezTo>
                  <a:cubicBezTo>
                    <a:pt x="15" y="413"/>
                    <a:pt x="14" y="413"/>
                    <a:pt x="15" y="412"/>
                  </a:cubicBezTo>
                  <a:cubicBezTo>
                    <a:pt x="17" y="413"/>
                    <a:pt x="14" y="414"/>
                    <a:pt x="18" y="415"/>
                  </a:cubicBezTo>
                  <a:cubicBezTo>
                    <a:pt x="19" y="414"/>
                    <a:pt x="22" y="414"/>
                    <a:pt x="22" y="413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21" y="412"/>
                    <a:pt x="23" y="413"/>
                    <a:pt x="25" y="413"/>
                  </a:cubicBezTo>
                  <a:cubicBezTo>
                    <a:pt x="25" y="413"/>
                    <a:pt x="25" y="413"/>
                    <a:pt x="25" y="413"/>
                  </a:cubicBezTo>
                  <a:cubicBezTo>
                    <a:pt x="30" y="413"/>
                    <a:pt x="30" y="415"/>
                    <a:pt x="36" y="415"/>
                  </a:cubicBezTo>
                  <a:cubicBezTo>
                    <a:pt x="35" y="415"/>
                    <a:pt x="35" y="415"/>
                    <a:pt x="35" y="415"/>
                  </a:cubicBezTo>
                  <a:cubicBezTo>
                    <a:pt x="38" y="417"/>
                    <a:pt x="38" y="415"/>
                    <a:pt x="41" y="416"/>
                  </a:cubicBezTo>
                  <a:cubicBezTo>
                    <a:pt x="42" y="414"/>
                    <a:pt x="42" y="414"/>
                    <a:pt x="42" y="414"/>
                  </a:cubicBezTo>
                  <a:cubicBezTo>
                    <a:pt x="44" y="415"/>
                    <a:pt x="49" y="416"/>
                    <a:pt x="53" y="417"/>
                  </a:cubicBezTo>
                  <a:cubicBezTo>
                    <a:pt x="51" y="415"/>
                    <a:pt x="47" y="415"/>
                    <a:pt x="44" y="414"/>
                  </a:cubicBezTo>
                  <a:cubicBezTo>
                    <a:pt x="46" y="414"/>
                    <a:pt x="51" y="414"/>
                    <a:pt x="52" y="415"/>
                  </a:cubicBezTo>
                  <a:cubicBezTo>
                    <a:pt x="51" y="415"/>
                    <a:pt x="50" y="415"/>
                    <a:pt x="49" y="415"/>
                  </a:cubicBezTo>
                  <a:cubicBezTo>
                    <a:pt x="52" y="416"/>
                    <a:pt x="55" y="417"/>
                    <a:pt x="59" y="417"/>
                  </a:cubicBezTo>
                  <a:cubicBezTo>
                    <a:pt x="59" y="414"/>
                    <a:pt x="70" y="416"/>
                    <a:pt x="73" y="414"/>
                  </a:cubicBezTo>
                  <a:cubicBezTo>
                    <a:pt x="80" y="415"/>
                    <a:pt x="88" y="414"/>
                    <a:pt x="96" y="414"/>
                  </a:cubicBezTo>
                  <a:cubicBezTo>
                    <a:pt x="93" y="416"/>
                    <a:pt x="99" y="414"/>
                    <a:pt x="98" y="417"/>
                  </a:cubicBezTo>
                  <a:cubicBezTo>
                    <a:pt x="100" y="417"/>
                    <a:pt x="101" y="417"/>
                    <a:pt x="101" y="417"/>
                  </a:cubicBezTo>
                  <a:cubicBezTo>
                    <a:pt x="107" y="415"/>
                    <a:pt x="107" y="415"/>
                    <a:pt x="107" y="415"/>
                  </a:cubicBezTo>
                  <a:cubicBezTo>
                    <a:pt x="108" y="415"/>
                    <a:pt x="105" y="415"/>
                    <a:pt x="105" y="414"/>
                  </a:cubicBezTo>
                  <a:cubicBezTo>
                    <a:pt x="110" y="414"/>
                    <a:pt x="107" y="413"/>
                    <a:pt x="110" y="413"/>
                  </a:cubicBezTo>
                  <a:cubicBezTo>
                    <a:pt x="109" y="414"/>
                    <a:pt x="112" y="414"/>
                    <a:pt x="114" y="414"/>
                  </a:cubicBezTo>
                  <a:cubicBezTo>
                    <a:pt x="111" y="415"/>
                    <a:pt x="111" y="415"/>
                    <a:pt x="111" y="415"/>
                  </a:cubicBezTo>
                  <a:cubicBezTo>
                    <a:pt x="117" y="416"/>
                    <a:pt x="116" y="413"/>
                    <a:pt x="122" y="414"/>
                  </a:cubicBezTo>
                  <a:cubicBezTo>
                    <a:pt x="120" y="413"/>
                    <a:pt x="120" y="413"/>
                    <a:pt x="120" y="413"/>
                  </a:cubicBezTo>
                  <a:cubicBezTo>
                    <a:pt x="123" y="414"/>
                    <a:pt x="132" y="413"/>
                    <a:pt x="135" y="415"/>
                  </a:cubicBezTo>
                  <a:cubicBezTo>
                    <a:pt x="135" y="415"/>
                    <a:pt x="136" y="414"/>
                    <a:pt x="135" y="414"/>
                  </a:cubicBezTo>
                  <a:cubicBezTo>
                    <a:pt x="142" y="414"/>
                    <a:pt x="151" y="416"/>
                    <a:pt x="157" y="415"/>
                  </a:cubicBezTo>
                  <a:cubicBezTo>
                    <a:pt x="157" y="414"/>
                    <a:pt x="157" y="414"/>
                    <a:pt x="157" y="414"/>
                  </a:cubicBezTo>
                  <a:cubicBezTo>
                    <a:pt x="158" y="415"/>
                    <a:pt x="159" y="415"/>
                    <a:pt x="161" y="415"/>
                  </a:cubicBezTo>
                  <a:cubicBezTo>
                    <a:pt x="161" y="415"/>
                    <a:pt x="160" y="414"/>
                    <a:pt x="161" y="414"/>
                  </a:cubicBezTo>
                  <a:cubicBezTo>
                    <a:pt x="162" y="415"/>
                    <a:pt x="165" y="415"/>
                    <a:pt x="166" y="415"/>
                  </a:cubicBezTo>
                  <a:cubicBezTo>
                    <a:pt x="165" y="414"/>
                    <a:pt x="165" y="414"/>
                    <a:pt x="165" y="414"/>
                  </a:cubicBezTo>
                  <a:cubicBezTo>
                    <a:pt x="172" y="414"/>
                    <a:pt x="176" y="416"/>
                    <a:pt x="182" y="416"/>
                  </a:cubicBezTo>
                  <a:cubicBezTo>
                    <a:pt x="182" y="415"/>
                    <a:pt x="188" y="414"/>
                    <a:pt x="191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9" y="413"/>
                    <a:pt x="205" y="415"/>
                    <a:pt x="213" y="415"/>
                  </a:cubicBezTo>
                  <a:cubicBezTo>
                    <a:pt x="218" y="414"/>
                    <a:pt x="230" y="415"/>
                    <a:pt x="238" y="414"/>
                  </a:cubicBezTo>
                  <a:cubicBezTo>
                    <a:pt x="236" y="414"/>
                    <a:pt x="238" y="415"/>
                    <a:pt x="239" y="415"/>
                  </a:cubicBezTo>
                  <a:cubicBezTo>
                    <a:pt x="241" y="415"/>
                    <a:pt x="244" y="416"/>
                    <a:pt x="244" y="415"/>
                  </a:cubicBezTo>
                  <a:cubicBezTo>
                    <a:pt x="243" y="415"/>
                    <a:pt x="243" y="415"/>
                    <a:pt x="243" y="415"/>
                  </a:cubicBezTo>
                  <a:cubicBezTo>
                    <a:pt x="245" y="413"/>
                    <a:pt x="249" y="413"/>
                    <a:pt x="252" y="413"/>
                  </a:cubicBezTo>
                  <a:cubicBezTo>
                    <a:pt x="252" y="415"/>
                    <a:pt x="252" y="415"/>
                    <a:pt x="252" y="415"/>
                  </a:cubicBezTo>
                  <a:cubicBezTo>
                    <a:pt x="260" y="412"/>
                    <a:pt x="273" y="416"/>
                    <a:pt x="277" y="414"/>
                  </a:cubicBezTo>
                  <a:cubicBezTo>
                    <a:pt x="279" y="414"/>
                    <a:pt x="281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8" y="413"/>
                    <a:pt x="290" y="413"/>
                    <a:pt x="297" y="413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9" y="412"/>
                    <a:pt x="300" y="415"/>
                    <a:pt x="304" y="415"/>
                  </a:cubicBezTo>
                  <a:cubicBezTo>
                    <a:pt x="305" y="414"/>
                    <a:pt x="305" y="414"/>
                    <a:pt x="305" y="414"/>
                  </a:cubicBezTo>
                  <a:cubicBezTo>
                    <a:pt x="311" y="414"/>
                    <a:pt x="317" y="412"/>
                    <a:pt x="323" y="414"/>
                  </a:cubicBezTo>
                  <a:cubicBezTo>
                    <a:pt x="323" y="413"/>
                    <a:pt x="323" y="413"/>
                    <a:pt x="322" y="413"/>
                  </a:cubicBezTo>
                  <a:cubicBezTo>
                    <a:pt x="325" y="413"/>
                    <a:pt x="334" y="412"/>
                    <a:pt x="333" y="414"/>
                  </a:cubicBezTo>
                  <a:cubicBezTo>
                    <a:pt x="333" y="412"/>
                    <a:pt x="339" y="414"/>
                    <a:pt x="343" y="414"/>
                  </a:cubicBezTo>
                  <a:cubicBezTo>
                    <a:pt x="342" y="413"/>
                    <a:pt x="342" y="413"/>
                    <a:pt x="342" y="413"/>
                  </a:cubicBezTo>
                  <a:cubicBezTo>
                    <a:pt x="345" y="414"/>
                    <a:pt x="345" y="415"/>
                    <a:pt x="349" y="415"/>
                  </a:cubicBezTo>
                  <a:cubicBezTo>
                    <a:pt x="350" y="415"/>
                    <a:pt x="350" y="414"/>
                    <a:pt x="349" y="415"/>
                  </a:cubicBezTo>
                  <a:cubicBezTo>
                    <a:pt x="352" y="414"/>
                    <a:pt x="351" y="415"/>
                    <a:pt x="355" y="415"/>
                  </a:cubicBezTo>
                  <a:cubicBezTo>
                    <a:pt x="353" y="414"/>
                    <a:pt x="353" y="414"/>
                    <a:pt x="353" y="414"/>
                  </a:cubicBezTo>
                  <a:cubicBezTo>
                    <a:pt x="357" y="414"/>
                    <a:pt x="356" y="414"/>
                    <a:pt x="358" y="415"/>
                  </a:cubicBezTo>
                  <a:cubicBezTo>
                    <a:pt x="360" y="416"/>
                    <a:pt x="364" y="415"/>
                    <a:pt x="365" y="414"/>
                  </a:cubicBezTo>
                  <a:cubicBezTo>
                    <a:pt x="365" y="414"/>
                    <a:pt x="367" y="415"/>
                    <a:pt x="369" y="415"/>
                  </a:cubicBezTo>
                  <a:cubicBezTo>
                    <a:pt x="369" y="415"/>
                    <a:pt x="369" y="414"/>
                    <a:pt x="368" y="414"/>
                  </a:cubicBezTo>
                  <a:cubicBezTo>
                    <a:pt x="374" y="413"/>
                    <a:pt x="376" y="415"/>
                    <a:pt x="380" y="414"/>
                  </a:cubicBezTo>
                  <a:cubicBezTo>
                    <a:pt x="380" y="414"/>
                    <a:pt x="381" y="414"/>
                    <a:pt x="381" y="414"/>
                  </a:cubicBezTo>
                  <a:cubicBezTo>
                    <a:pt x="376" y="414"/>
                    <a:pt x="373" y="414"/>
                    <a:pt x="373" y="414"/>
                  </a:cubicBezTo>
                  <a:cubicBezTo>
                    <a:pt x="373" y="413"/>
                    <a:pt x="377" y="413"/>
                    <a:pt x="374" y="412"/>
                  </a:cubicBezTo>
                  <a:cubicBezTo>
                    <a:pt x="377" y="412"/>
                    <a:pt x="382" y="414"/>
                    <a:pt x="385" y="413"/>
                  </a:cubicBezTo>
                  <a:cubicBezTo>
                    <a:pt x="385" y="413"/>
                    <a:pt x="385" y="413"/>
                    <a:pt x="386" y="413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386" y="413"/>
                    <a:pt x="387" y="413"/>
                    <a:pt x="387" y="413"/>
                  </a:cubicBezTo>
                  <a:cubicBezTo>
                    <a:pt x="388" y="413"/>
                    <a:pt x="389" y="413"/>
                    <a:pt x="390" y="412"/>
                  </a:cubicBezTo>
                  <a:cubicBezTo>
                    <a:pt x="391" y="412"/>
                    <a:pt x="394" y="412"/>
                    <a:pt x="396" y="412"/>
                  </a:cubicBezTo>
                  <a:cubicBezTo>
                    <a:pt x="396" y="413"/>
                    <a:pt x="398" y="413"/>
                    <a:pt x="396" y="414"/>
                  </a:cubicBezTo>
                  <a:cubicBezTo>
                    <a:pt x="396" y="414"/>
                    <a:pt x="396" y="414"/>
                    <a:pt x="394" y="413"/>
                  </a:cubicBezTo>
                  <a:cubicBezTo>
                    <a:pt x="394" y="413"/>
                    <a:pt x="394" y="413"/>
                    <a:pt x="394" y="413"/>
                  </a:cubicBezTo>
                  <a:cubicBezTo>
                    <a:pt x="394" y="413"/>
                    <a:pt x="394" y="413"/>
                    <a:pt x="394" y="413"/>
                  </a:cubicBezTo>
                  <a:cubicBezTo>
                    <a:pt x="389" y="413"/>
                    <a:pt x="389" y="413"/>
                    <a:pt x="389" y="413"/>
                  </a:cubicBezTo>
                  <a:cubicBezTo>
                    <a:pt x="391" y="414"/>
                    <a:pt x="392" y="414"/>
                    <a:pt x="394" y="414"/>
                  </a:cubicBezTo>
                  <a:cubicBezTo>
                    <a:pt x="395" y="414"/>
                    <a:pt x="396" y="415"/>
                    <a:pt x="397" y="415"/>
                  </a:cubicBezTo>
                  <a:cubicBezTo>
                    <a:pt x="399" y="414"/>
                    <a:pt x="404" y="413"/>
                    <a:pt x="404" y="412"/>
                  </a:cubicBezTo>
                  <a:cubicBezTo>
                    <a:pt x="410" y="413"/>
                    <a:pt x="417" y="412"/>
                    <a:pt x="420" y="414"/>
                  </a:cubicBezTo>
                  <a:cubicBezTo>
                    <a:pt x="422" y="414"/>
                    <a:pt x="422" y="414"/>
                    <a:pt x="423" y="413"/>
                  </a:cubicBezTo>
                  <a:cubicBezTo>
                    <a:pt x="422" y="413"/>
                    <a:pt x="421" y="413"/>
                    <a:pt x="420" y="413"/>
                  </a:cubicBezTo>
                  <a:cubicBezTo>
                    <a:pt x="423" y="413"/>
                    <a:pt x="429" y="413"/>
                    <a:pt x="430" y="414"/>
                  </a:cubicBezTo>
                  <a:cubicBezTo>
                    <a:pt x="434" y="414"/>
                    <a:pt x="428" y="413"/>
                    <a:pt x="433" y="413"/>
                  </a:cubicBezTo>
                  <a:cubicBezTo>
                    <a:pt x="432" y="413"/>
                    <a:pt x="432" y="413"/>
                    <a:pt x="432" y="413"/>
                  </a:cubicBezTo>
                  <a:cubicBezTo>
                    <a:pt x="443" y="411"/>
                    <a:pt x="449" y="416"/>
                    <a:pt x="461" y="413"/>
                  </a:cubicBezTo>
                  <a:cubicBezTo>
                    <a:pt x="460" y="413"/>
                    <a:pt x="459" y="413"/>
                    <a:pt x="459" y="413"/>
                  </a:cubicBezTo>
                  <a:cubicBezTo>
                    <a:pt x="472" y="412"/>
                    <a:pt x="486" y="414"/>
                    <a:pt x="499" y="412"/>
                  </a:cubicBezTo>
                  <a:cubicBezTo>
                    <a:pt x="503" y="411"/>
                    <a:pt x="503" y="412"/>
                    <a:pt x="505" y="413"/>
                  </a:cubicBezTo>
                  <a:cubicBezTo>
                    <a:pt x="506" y="412"/>
                    <a:pt x="506" y="412"/>
                    <a:pt x="506" y="412"/>
                  </a:cubicBezTo>
                  <a:cubicBezTo>
                    <a:pt x="510" y="413"/>
                    <a:pt x="510" y="413"/>
                    <a:pt x="510" y="413"/>
                  </a:cubicBezTo>
                  <a:cubicBezTo>
                    <a:pt x="515" y="414"/>
                    <a:pt x="519" y="410"/>
                    <a:pt x="526" y="412"/>
                  </a:cubicBezTo>
                  <a:cubicBezTo>
                    <a:pt x="525" y="412"/>
                    <a:pt x="525" y="412"/>
                    <a:pt x="525" y="412"/>
                  </a:cubicBezTo>
                  <a:cubicBezTo>
                    <a:pt x="528" y="412"/>
                    <a:pt x="533" y="413"/>
                    <a:pt x="533" y="412"/>
                  </a:cubicBezTo>
                  <a:cubicBezTo>
                    <a:pt x="533" y="412"/>
                    <a:pt x="534" y="413"/>
                    <a:pt x="535" y="412"/>
                  </a:cubicBezTo>
                  <a:cubicBezTo>
                    <a:pt x="535" y="412"/>
                    <a:pt x="535" y="412"/>
                    <a:pt x="535" y="412"/>
                  </a:cubicBezTo>
                  <a:cubicBezTo>
                    <a:pt x="541" y="413"/>
                    <a:pt x="541" y="413"/>
                    <a:pt x="541" y="413"/>
                  </a:cubicBezTo>
                  <a:cubicBezTo>
                    <a:pt x="545" y="412"/>
                    <a:pt x="540" y="410"/>
                    <a:pt x="547" y="410"/>
                  </a:cubicBezTo>
                  <a:cubicBezTo>
                    <a:pt x="549" y="410"/>
                    <a:pt x="554" y="412"/>
                    <a:pt x="553" y="412"/>
                  </a:cubicBezTo>
                  <a:cubicBezTo>
                    <a:pt x="552" y="412"/>
                    <a:pt x="550" y="412"/>
                    <a:pt x="550" y="413"/>
                  </a:cubicBezTo>
                  <a:cubicBezTo>
                    <a:pt x="553" y="413"/>
                    <a:pt x="553" y="413"/>
                    <a:pt x="553" y="413"/>
                  </a:cubicBezTo>
                  <a:cubicBezTo>
                    <a:pt x="553" y="415"/>
                    <a:pt x="555" y="416"/>
                    <a:pt x="549" y="418"/>
                  </a:cubicBezTo>
                  <a:cubicBezTo>
                    <a:pt x="545" y="417"/>
                    <a:pt x="545" y="417"/>
                    <a:pt x="545" y="417"/>
                  </a:cubicBezTo>
                  <a:cubicBezTo>
                    <a:pt x="544" y="418"/>
                    <a:pt x="544" y="418"/>
                    <a:pt x="544" y="418"/>
                  </a:cubicBezTo>
                  <a:cubicBezTo>
                    <a:pt x="547" y="418"/>
                    <a:pt x="547" y="418"/>
                    <a:pt x="547" y="418"/>
                  </a:cubicBezTo>
                  <a:cubicBezTo>
                    <a:pt x="546" y="418"/>
                    <a:pt x="544" y="418"/>
                    <a:pt x="543" y="417"/>
                  </a:cubicBezTo>
                  <a:cubicBezTo>
                    <a:pt x="543" y="418"/>
                    <a:pt x="542" y="418"/>
                    <a:pt x="541" y="418"/>
                  </a:cubicBezTo>
                  <a:cubicBezTo>
                    <a:pt x="537" y="417"/>
                    <a:pt x="537" y="417"/>
                    <a:pt x="537" y="417"/>
                  </a:cubicBezTo>
                  <a:cubicBezTo>
                    <a:pt x="537" y="417"/>
                    <a:pt x="539" y="418"/>
                    <a:pt x="537" y="418"/>
                  </a:cubicBezTo>
                  <a:cubicBezTo>
                    <a:pt x="535" y="418"/>
                    <a:pt x="538" y="417"/>
                    <a:pt x="535" y="417"/>
                  </a:cubicBezTo>
                  <a:cubicBezTo>
                    <a:pt x="533" y="417"/>
                    <a:pt x="534" y="418"/>
                    <a:pt x="532" y="417"/>
                  </a:cubicBezTo>
                  <a:cubicBezTo>
                    <a:pt x="531" y="418"/>
                    <a:pt x="532" y="418"/>
                    <a:pt x="533" y="418"/>
                  </a:cubicBezTo>
                  <a:cubicBezTo>
                    <a:pt x="531" y="418"/>
                    <a:pt x="527" y="418"/>
                    <a:pt x="526" y="417"/>
                  </a:cubicBezTo>
                  <a:cubicBezTo>
                    <a:pt x="524" y="418"/>
                    <a:pt x="520" y="417"/>
                    <a:pt x="520" y="419"/>
                  </a:cubicBezTo>
                  <a:cubicBezTo>
                    <a:pt x="519" y="418"/>
                    <a:pt x="516" y="418"/>
                    <a:pt x="515" y="418"/>
                  </a:cubicBezTo>
                  <a:cubicBezTo>
                    <a:pt x="518" y="419"/>
                    <a:pt x="508" y="418"/>
                    <a:pt x="509" y="420"/>
                  </a:cubicBezTo>
                  <a:cubicBezTo>
                    <a:pt x="506" y="418"/>
                    <a:pt x="500" y="419"/>
                    <a:pt x="495" y="418"/>
                  </a:cubicBezTo>
                  <a:cubicBezTo>
                    <a:pt x="495" y="419"/>
                    <a:pt x="496" y="419"/>
                    <a:pt x="496" y="419"/>
                  </a:cubicBezTo>
                  <a:cubicBezTo>
                    <a:pt x="494" y="419"/>
                    <a:pt x="493" y="419"/>
                    <a:pt x="492" y="420"/>
                  </a:cubicBezTo>
                  <a:cubicBezTo>
                    <a:pt x="491" y="418"/>
                    <a:pt x="487" y="418"/>
                    <a:pt x="485" y="417"/>
                  </a:cubicBezTo>
                  <a:cubicBezTo>
                    <a:pt x="482" y="419"/>
                    <a:pt x="487" y="419"/>
                    <a:pt x="486" y="420"/>
                  </a:cubicBezTo>
                  <a:cubicBezTo>
                    <a:pt x="486" y="419"/>
                    <a:pt x="481" y="419"/>
                    <a:pt x="482" y="418"/>
                  </a:cubicBezTo>
                  <a:cubicBezTo>
                    <a:pt x="480" y="419"/>
                    <a:pt x="480" y="419"/>
                    <a:pt x="479" y="420"/>
                  </a:cubicBezTo>
                  <a:cubicBezTo>
                    <a:pt x="478" y="418"/>
                    <a:pt x="477" y="420"/>
                    <a:pt x="475" y="419"/>
                  </a:cubicBezTo>
                  <a:cubicBezTo>
                    <a:pt x="471" y="419"/>
                    <a:pt x="474" y="420"/>
                    <a:pt x="470" y="420"/>
                  </a:cubicBezTo>
                  <a:cubicBezTo>
                    <a:pt x="468" y="420"/>
                    <a:pt x="472" y="421"/>
                    <a:pt x="472" y="421"/>
                  </a:cubicBezTo>
                  <a:close/>
                  <a:moveTo>
                    <a:pt x="384" y="419"/>
                  </a:moveTo>
                  <a:cubicBezTo>
                    <a:pt x="384" y="419"/>
                    <a:pt x="384" y="419"/>
                    <a:pt x="384" y="419"/>
                  </a:cubicBezTo>
                  <a:cubicBezTo>
                    <a:pt x="386" y="419"/>
                    <a:pt x="386" y="419"/>
                    <a:pt x="386" y="419"/>
                  </a:cubicBezTo>
                  <a:lnTo>
                    <a:pt x="384" y="419"/>
                  </a:lnTo>
                  <a:close/>
                  <a:moveTo>
                    <a:pt x="377" y="419"/>
                  </a:moveTo>
                  <a:cubicBezTo>
                    <a:pt x="378" y="419"/>
                    <a:pt x="379" y="419"/>
                    <a:pt x="380" y="419"/>
                  </a:cubicBezTo>
                  <a:cubicBezTo>
                    <a:pt x="380" y="419"/>
                    <a:pt x="380" y="419"/>
                    <a:pt x="379" y="419"/>
                  </a:cubicBezTo>
                  <a:cubicBezTo>
                    <a:pt x="380" y="419"/>
                    <a:pt x="378" y="419"/>
                    <a:pt x="377" y="419"/>
                  </a:cubicBezTo>
                  <a:close/>
                  <a:moveTo>
                    <a:pt x="392" y="412"/>
                  </a:moveTo>
                  <a:cubicBezTo>
                    <a:pt x="391" y="412"/>
                    <a:pt x="391" y="412"/>
                    <a:pt x="391" y="412"/>
                  </a:cubicBezTo>
                  <a:cubicBezTo>
                    <a:pt x="393" y="413"/>
                    <a:pt x="393" y="413"/>
                    <a:pt x="393" y="413"/>
                  </a:cubicBezTo>
                  <a:cubicBezTo>
                    <a:pt x="393" y="413"/>
                    <a:pt x="393" y="413"/>
                    <a:pt x="393" y="413"/>
                  </a:cubicBezTo>
                  <a:cubicBezTo>
                    <a:pt x="393" y="412"/>
                    <a:pt x="393" y="412"/>
                    <a:pt x="392" y="412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68">
              <a:extLst>
                <a:ext uri="{FF2B5EF4-FFF2-40B4-BE49-F238E27FC236}">
                  <a16:creationId xmlns:a16="http://schemas.microsoft.com/office/drawing/2014/main" id="{CDA1723A-6159-5C1B-8D8C-86E26945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838" y="5372100"/>
              <a:ext cx="7938" cy="79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69">
              <a:extLst>
                <a:ext uri="{FF2B5EF4-FFF2-40B4-BE49-F238E27FC236}">
                  <a16:creationId xmlns:a16="http://schemas.microsoft.com/office/drawing/2014/main" id="{F21E31D7-7F01-0F2F-8A0B-91B419865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29575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70">
              <a:extLst>
                <a:ext uri="{FF2B5EF4-FFF2-40B4-BE49-F238E27FC236}">
                  <a16:creationId xmlns:a16="http://schemas.microsoft.com/office/drawing/2014/main" id="{BC83FF1A-B0AF-F735-E330-C026C34CD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900" y="5449888"/>
              <a:ext cx="9525" cy="7938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0 h 5"/>
                <a:gd name="T4" fmla="*/ 6 w 6"/>
                <a:gd name="T5" fmla="*/ 5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6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71">
              <a:extLst>
                <a:ext uri="{FF2B5EF4-FFF2-40B4-BE49-F238E27FC236}">
                  <a16:creationId xmlns:a16="http://schemas.microsoft.com/office/drawing/2014/main" id="{6D0B1DFE-209C-8668-25B7-74E49CDD5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" y="2605087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72">
              <a:extLst>
                <a:ext uri="{FF2B5EF4-FFF2-40B4-BE49-F238E27FC236}">
                  <a16:creationId xmlns:a16="http://schemas.microsoft.com/office/drawing/2014/main" id="{A1E0C93D-704C-D4A2-149A-CB1A04BAC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" y="2441575"/>
              <a:ext cx="0" cy="1746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73">
              <a:extLst>
                <a:ext uri="{FF2B5EF4-FFF2-40B4-BE49-F238E27FC236}">
                  <a16:creationId xmlns:a16="http://schemas.microsoft.com/office/drawing/2014/main" id="{6CC986AA-015A-EF39-58CB-9084A01F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" y="2347912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74">
              <a:extLst>
                <a:ext uri="{FF2B5EF4-FFF2-40B4-BE49-F238E27FC236}">
                  <a16:creationId xmlns:a16="http://schemas.microsoft.com/office/drawing/2014/main" id="{6BAC8AAE-1DC1-AA7A-2A60-07713D46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4186238"/>
              <a:ext cx="0" cy="7938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75">
              <a:extLst>
                <a:ext uri="{FF2B5EF4-FFF2-40B4-BE49-F238E27FC236}">
                  <a16:creationId xmlns:a16="http://schemas.microsoft.com/office/drawing/2014/main" id="{100360B1-1DDF-64C2-49F3-98C46B107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75" y="3636963"/>
              <a:ext cx="0" cy="158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76">
              <a:extLst>
                <a:ext uri="{FF2B5EF4-FFF2-40B4-BE49-F238E27FC236}">
                  <a16:creationId xmlns:a16="http://schemas.microsoft.com/office/drawing/2014/main" id="{2AD56C70-D81E-A63E-6533-B2DD5C05B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" y="4795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77">
              <a:extLst>
                <a:ext uri="{FF2B5EF4-FFF2-40B4-BE49-F238E27FC236}">
                  <a16:creationId xmlns:a16="http://schemas.microsoft.com/office/drawing/2014/main" id="{167BAAD3-0ECA-BD66-30EE-16AF3AF1B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75" y="3652838"/>
              <a:ext cx="0" cy="26988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78">
              <a:extLst>
                <a:ext uri="{FF2B5EF4-FFF2-40B4-BE49-F238E27FC236}">
                  <a16:creationId xmlns:a16="http://schemas.microsoft.com/office/drawing/2014/main" id="{2F6A749A-C33E-0768-227A-275BD6ABE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839912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79">
              <a:extLst>
                <a:ext uri="{FF2B5EF4-FFF2-40B4-BE49-F238E27FC236}">
                  <a16:creationId xmlns:a16="http://schemas.microsoft.com/office/drawing/2014/main" id="{E5ABB1C4-F2B8-8E05-4367-DDFFBD0D8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831975"/>
              <a:ext cx="7938" cy="793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80">
              <a:extLst>
                <a:ext uri="{FF2B5EF4-FFF2-40B4-BE49-F238E27FC236}">
                  <a16:creationId xmlns:a16="http://schemas.microsoft.com/office/drawing/2014/main" id="{B420F3CE-2223-7408-5EE0-C55679396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1824037"/>
              <a:ext cx="0" cy="793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81">
              <a:extLst>
                <a:ext uri="{FF2B5EF4-FFF2-40B4-BE49-F238E27FC236}">
                  <a16:creationId xmlns:a16="http://schemas.microsoft.com/office/drawing/2014/main" id="{7A9376F7-E7A2-201C-97C7-D3C788E7F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75" y="1995487"/>
              <a:ext cx="0" cy="793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82">
              <a:extLst>
                <a:ext uri="{FF2B5EF4-FFF2-40B4-BE49-F238E27FC236}">
                  <a16:creationId xmlns:a16="http://schemas.microsoft.com/office/drawing/2014/main" id="{C73A85C9-4C43-0C2E-8B41-8FE01BDC2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" y="2003425"/>
              <a:ext cx="17463" cy="42863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0 h 5"/>
                <a:gd name="T4" fmla="*/ 1 w 2"/>
                <a:gd name="T5" fmla="*/ 0 h 5"/>
                <a:gd name="T6" fmla="*/ 1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3"/>
                    <a:pt x="0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2" y="4"/>
                    <a:pt x="1" y="5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83">
              <a:extLst>
                <a:ext uri="{FF2B5EF4-FFF2-40B4-BE49-F238E27FC236}">
                  <a16:creationId xmlns:a16="http://schemas.microsoft.com/office/drawing/2014/main" id="{EE99FEB1-A469-C6CB-43E2-8E9B4C2D9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2192337"/>
              <a:ext cx="15875" cy="52388"/>
            </a:xfrm>
            <a:custGeom>
              <a:avLst/>
              <a:gdLst>
                <a:gd name="T0" fmla="*/ 0 w 2"/>
                <a:gd name="T1" fmla="*/ 5 h 6"/>
                <a:gd name="T2" fmla="*/ 0 w 2"/>
                <a:gd name="T3" fmla="*/ 1 h 6"/>
                <a:gd name="T4" fmla="*/ 1 w 2"/>
                <a:gd name="T5" fmla="*/ 1 h 6"/>
                <a:gd name="T6" fmla="*/ 0 w 2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1"/>
                  </a:cubicBezTo>
                  <a:cubicBezTo>
                    <a:pt x="2" y="6"/>
                    <a:pt x="0" y="0"/>
                    <a:pt x="0" y="5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84">
              <a:extLst>
                <a:ext uri="{FF2B5EF4-FFF2-40B4-BE49-F238E27FC236}">
                  <a16:creationId xmlns:a16="http://schemas.microsoft.com/office/drawing/2014/main" id="{FA43CDCB-9C7D-9E2F-EC8D-8B58D1819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2338387"/>
              <a:ext cx="7938" cy="3492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0" y="0"/>
                    <a:pt x="1" y="3"/>
                    <a:pt x="1" y="2"/>
                  </a:cubicBezTo>
                  <a:cubicBezTo>
                    <a:pt x="1" y="4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85">
              <a:extLst>
                <a:ext uri="{FF2B5EF4-FFF2-40B4-BE49-F238E27FC236}">
                  <a16:creationId xmlns:a16="http://schemas.microsoft.com/office/drawing/2014/main" id="{36BA5136-A6FE-F18A-D3BB-776BB2DD5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232150"/>
              <a:ext cx="7938" cy="17463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0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86">
              <a:extLst>
                <a:ext uri="{FF2B5EF4-FFF2-40B4-BE49-F238E27FC236}">
                  <a16:creationId xmlns:a16="http://schemas.microsoft.com/office/drawing/2014/main" id="{DA24EC75-178D-CBF5-CA45-CE2EA77AA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" y="3378200"/>
              <a:ext cx="9525" cy="17463"/>
            </a:xfrm>
            <a:custGeom>
              <a:avLst/>
              <a:gdLst>
                <a:gd name="T0" fmla="*/ 6 w 6"/>
                <a:gd name="T1" fmla="*/ 11 h 11"/>
                <a:gd name="T2" fmla="*/ 0 w 6"/>
                <a:gd name="T3" fmla="*/ 6 h 11"/>
                <a:gd name="T4" fmla="*/ 6 w 6"/>
                <a:gd name="T5" fmla="*/ 0 h 11"/>
                <a:gd name="T6" fmla="*/ 6 w 6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">
                  <a:moveTo>
                    <a:pt x="6" y="11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87">
              <a:extLst>
                <a:ext uri="{FF2B5EF4-FFF2-40B4-BE49-F238E27FC236}">
                  <a16:creationId xmlns:a16="http://schemas.microsoft.com/office/drawing/2014/main" id="{BEC23287-B07B-BC0E-D420-167AF450F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" y="3490912"/>
              <a:ext cx="0" cy="25400"/>
            </a:xfrm>
            <a:custGeom>
              <a:avLst/>
              <a:gdLst>
                <a:gd name="T0" fmla="*/ 5 h 16"/>
                <a:gd name="T1" fmla="*/ 0 h 16"/>
                <a:gd name="T2" fmla="*/ 16 h 16"/>
                <a:gd name="T3" fmla="*/ 5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5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88">
              <a:extLst>
                <a:ext uri="{FF2B5EF4-FFF2-40B4-BE49-F238E27FC236}">
                  <a16:creationId xmlns:a16="http://schemas.microsoft.com/office/drawing/2014/main" id="{914F005A-1B7E-8A02-D68A-0E42E7BE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4941888"/>
              <a:ext cx="9525" cy="17463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89">
              <a:extLst>
                <a:ext uri="{FF2B5EF4-FFF2-40B4-BE49-F238E27FC236}">
                  <a16:creationId xmlns:a16="http://schemas.microsoft.com/office/drawing/2014/main" id="{853BA91D-8D91-3129-114C-D00A640DB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5372100"/>
              <a:ext cx="34925" cy="7938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1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90">
              <a:extLst>
                <a:ext uri="{FF2B5EF4-FFF2-40B4-BE49-F238E27FC236}">
                  <a16:creationId xmlns:a16="http://schemas.microsoft.com/office/drawing/2014/main" id="{14C3D060-AB8B-A68C-6DAE-27C0EBC7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72100"/>
              <a:ext cx="26988" cy="7938"/>
            </a:xfrm>
            <a:custGeom>
              <a:avLst/>
              <a:gdLst>
                <a:gd name="T0" fmla="*/ 11 w 17"/>
                <a:gd name="T1" fmla="*/ 5 h 5"/>
                <a:gd name="T2" fmla="*/ 0 w 17"/>
                <a:gd name="T3" fmla="*/ 0 h 5"/>
                <a:gd name="T4" fmla="*/ 17 w 17"/>
                <a:gd name="T5" fmla="*/ 5 h 5"/>
                <a:gd name="T6" fmla="*/ 11 w 17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1" y="5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91">
              <a:extLst>
                <a:ext uri="{FF2B5EF4-FFF2-40B4-BE49-F238E27FC236}">
                  <a16:creationId xmlns:a16="http://schemas.microsoft.com/office/drawing/2014/main" id="{14D43506-DB84-9F9B-4C02-1AC49D11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" y="1866900"/>
              <a:ext cx="793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92">
              <a:extLst>
                <a:ext uri="{FF2B5EF4-FFF2-40B4-BE49-F238E27FC236}">
                  <a16:creationId xmlns:a16="http://schemas.microsoft.com/office/drawing/2014/main" id="{EC607B90-D9D1-17E0-8886-4BF6A5E5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" y="1849437"/>
              <a:ext cx="15875" cy="17463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1 h 2"/>
                <a:gd name="T6" fmla="*/ 1 w 2"/>
                <a:gd name="T7" fmla="*/ 2 h 2"/>
                <a:gd name="T8" fmla="*/ 0 w 2"/>
                <a:gd name="T9" fmla="*/ 1 h 2"/>
                <a:gd name="T10" fmla="*/ 1 w 2"/>
                <a:gd name="T11" fmla="*/ 1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2" y="2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93">
              <a:extLst>
                <a:ext uri="{FF2B5EF4-FFF2-40B4-BE49-F238E27FC236}">
                  <a16:creationId xmlns:a16="http://schemas.microsoft.com/office/drawing/2014/main" id="{6EDF9F19-18A9-B609-C322-76A5A9772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17811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94">
              <a:extLst>
                <a:ext uri="{FF2B5EF4-FFF2-40B4-BE49-F238E27FC236}">
                  <a16:creationId xmlns:a16="http://schemas.microsoft.com/office/drawing/2014/main" id="{931B25AD-2E3D-3D5B-A0C7-57238083C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1728787"/>
              <a:ext cx="9525" cy="793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95">
              <a:extLst>
                <a:ext uri="{FF2B5EF4-FFF2-40B4-BE49-F238E27FC236}">
                  <a16:creationId xmlns:a16="http://schemas.microsoft.com/office/drawing/2014/main" id="{053C8A0D-FD5A-3C46-FC85-2B27DCB46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172085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96">
              <a:extLst>
                <a:ext uri="{FF2B5EF4-FFF2-40B4-BE49-F238E27FC236}">
                  <a16:creationId xmlns:a16="http://schemas.microsoft.com/office/drawing/2014/main" id="{FBC921AF-5A5A-3ED9-AED7-135E0C9BD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1771650"/>
              <a:ext cx="0" cy="952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97">
              <a:extLst>
                <a:ext uri="{FF2B5EF4-FFF2-40B4-BE49-F238E27FC236}">
                  <a16:creationId xmlns:a16="http://schemas.microsoft.com/office/drawing/2014/main" id="{DA426820-A387-212D-574A-5BE8A247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1857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298">
              <a:extLst>
                <a:ext uri="{FF2B5EF4-FFF2-40B4-BE49-F238E27FC236}">
                  <a16:creationId xmlns:a16="http://schemas.microsoft.com/office/drawing/2014/main" id="{1CE1FEA3-660D-9660-1C1D-619F2F64C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" y="1789112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99">
              <a:extLst>
                <a:ext uri="{FF2B5EF4-FFF2-40B4-BE49-F238E27FC236}">
                  <a16:creationId xmlns:a16="http://schemas.microsoft.com/office/drawing/2014/main" id="{4963B4A5-D77F-A10E-8F16-CDA24BAF6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1797050"/>
              <a:ext cx="17463" cy="952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00">
              <a:extLst>
                <a:ext uri="{FF2B5EF4-FFF2-40B4-BE49-F238E27FC236}">
                  <a16:creationId xmlns:a16="http://schemas.microsoft.com/office/drawing/2014/main" id="{6BCA5BC6-8728-11E5-C9AD-22BD6350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" y="18319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01">
              <a:extLst>
                <a:ext uri="{FF2B5EF4-FFF2-40B4-BE49-F238E27FC236}">
                  <a16:creationId xmlns:a16="http://schemas.microsoft.com/office/drawing/2014/main" id="{E0686BE7-9295-7433-5620-1029BE060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3" y="1771650"/>
              <a:ext cx="0" cy="9525"/>
            </a:xfrm>
            <a:custGeom>
              <a:avLst/>
              <a:gdLst>
                <a:gd name="T0" fmla="*/ 6 h 6"/>
                <a:gd name="T1" fmla="*/ 0 h 6"/>
                <a:gd name="T2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02">
              <a:extLst>
                <a:ext uri="{FF2B5EF4-FFF2-40B4-BE49-F238E27FC236}">
                  <a16:creationId xmlns:a16="http://schemas.microsoft.com/office/drawing/2014/main" id="{777E23EC-01CD-D2AC-164B-EEADCB47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50" y="1892300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03">
              <a:extLst>
                <a:ext uri="{FF2B5EF4-FFF2-40B4-BE49-F238E27FC236}">
                  <a16:creationId xmlns:a16="http://schemas.microsoft.com/office/drawing/2014/main" id="{488B9B43-08AD-BE99-F687-E58006F63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3" y="1882775"/>
              <a:ext cx="7938" cy="9525"/>
            </a:xfrm>
            <a:custGeom>
              <a:avLst/>
              <a:gdLst>
                <a:gd name="T0" fmla="*/ 0 w 5"/>
                <a:gd name="T1" fmla="*/ 6 h 6"/>
                <a:gd name="T2" fmla="*/ 0 w 5"/>
                <a:gd name="T3" fmla="*/ 0 h 6"/>
                <a:gd name="T4" fmla="*/ 5 w 5"/>
                <a:gd name="T5" fmla="*/ 0 h 6"/>
                <a:gd name="T6" fmla="*/ 0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04">
              <a:extLst>
                <a:ext uri="{FF2B5EF4-FFF2-40B4-BE49-F238E27FC236}">
                  <a16:creationId xmlns:a16="http://schemas.microsoft.com/office/drawing/2014/main" id="{91A8409F-27B4-95C1-7DD4-4B58EB87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" y="17033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05">
              <a:extLst>
                <a:ext uri="{FF2B5EF4-FFF2-40B4-BE49-F238E27FC236}">
                  <a16:creationId xmlns:a16="http://schemas.microsoft.com/office/drawing/2014/main" id="{A501B16D-58EB-EDD7-0D32-0C4CD3FDC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" y="1617662"/>
              <a:ext cx="7938" cy="158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06">
              <a:extLst>
                <a:ext uri="{FF2B5EF4-FFF2-40B4-BE49-F238E27FC236}">
                  <a16:creationId xmlns:a16="http://schemas.microsoft.com/office/drawing/2014/main" id="{35D490A4-F7AE-26DD-22A6-55CD22E45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1857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07">
              <a:extLst>
                <a:ext uri="{FF2B5EF4-FFF2-40B4-BE49-F238E27FC236}">
                  <a16:creationId xmlns:a16="http://schemas.microsoft.com/office/drawing/2014/main" id="{3119B1C1-FF7B-6A5A-B6BB-40DEA03DB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" y="1633537"/>
              <a:ext cx="0" cy="9525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08">
              <a:extLst>
                <a:ext uri="{FF2B5EF4-FFF2-40B4-BE49-F238E27FC236}">
                  <a16:creationId xmlns:a16="http://schemas.microsoft.com/office/drawing/2014/main" id="{19900A4B-0D8F-35C9-D08E-2FF386DA4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16779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09">
              <a:extLst>
                <a:ext uri="{FF2B5EF4-FFF2-40B4-BE49-F238E27FC236}">
                  <a16:creationId xmlns:a16="http://schemas.microsoft.com/office/drawing/2014/main" id="{392B5730-DC3D-C07D-9428-A05349C9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3" y="17033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10">
              <a:extLst>
                <a:ext uri="{FF2B5EF4-FFF2-40B4-BE49-F238E27FC236}">
                  <a16:creationId xmlns:a16="http://schemas.microsoft.com/office/drawing/2014/main" id="{020C6E75-B160-6C91-E1CB-3BC3D550A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" y="16684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311">
              <a:extLst>
                <a:ext uri="{FF2B5EF4-FFF2-40B4-BE49-F238E27FC236}">
                  <a16:creationId xmlns:a16="http://schemas.microsoft.com/office/drawing/2014/main" id="{18A353EF-EECC-828B-6352-E850531CA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5" y="166052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12">
              <a:extLst>
                <a:ext uri="{FF2B5EF4-FFF2-40B4-BE49-F238E27FC236}">
                  <a16:creationId xmlns:a16="http://schemas.microsoft.com/office/drawing/2014/main" id="{3BB5357B-AC90-95B2-283A-4D671DDE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3" y="1849437"/>
              <a:ext cx="9525" cy="793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13">
              <a:extLst>
                <a:ext uri="{FF2B5EF4-FFF2-40B4-BE49-F238E27FC236}">
                  <a16:creationId xmlns:a16="http://schemas.microsoft.com/office/drawing/2014/main" id="{52F3A2B4-6F06-37B2-ACBA-CD151850B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1857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14">
              <a:extLst>
                <a:ext uri="{FF2B5EF4-FFF2-40B4-BE49-F238E27FC236}">
                  <a16:creationId xmlns:a16="http://schemas.microsoft.com/office/drawing/2014/main" id="{D23A0705-5710-A123-614E-26F61F614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1720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15">
              <a:extLst>
                <a:ext uri="{FF2B5EF4-FFF2-40B4-BE49-F238E27FC236}">
                  <a16:creationId xmlns:a16="http://schemas.microsoft.com/office/drawing/2014/main" id="{4754580A-14B9-BFD2-32E6-824E4DC40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" y="17637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16">
              <a:extLst>
                <a:ext uri="{FF2B5EF4-FFF2-40B4-BE49-F238E27FC236}">
                  <a16:creationId xmlns:a16="http://schemas.microsoft.com/office/drawing/2014/main" id="{76AEE5BB-A4A2-9D37-DBC9-F9F5AB153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17113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17">
              <a:extLst>
                <a:ext uri="{FF2B5EF4-FFF2-40B4-BE49-F238E27FC236}">
                  <a16:creationId xmlns:a16="http://schemas.microsoft.com/office/drawing/2014/main" id="{7CBAE378-47E4-9E8B-7C39-BAF145C1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18494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18">
              <a:extLst>
                <a:ext uri="{FF2B5EF4-FFF2-40B4-BE49-F238E27FC236}">
                  <a16:creationId xmlns:a16="http://schemas.microsoft.com/office/drawing/2014/main" id="{005C3212-CC3B-724F-C880-E7AF0299D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5" y="1582737"/>
              <a:ext cx="420688" cy="327025"/>
            </a:xfrm>
            <a:custGeom>
              <a:avLst/>
              <a:gdLst>
                <a:gd name="T0" fmla="*/ 39 w 49"/>
                <a:gd name="T1" fmla="*/ 31 h 38"/>
                <a:gd name="T2" fmla="*/ 38 w 49"/>
                <a:gd name="T3" fmla="*/ 31 h 38"/>
                <a:gd name="T4" fmla="*/ 36 w 49"/>
                <a:gd name="T5" fmla="*/ 30 h 38"/>
                <a:gd name="T6" fmla="*/ 33 w 49"/>
                <a:gd name="T7" fmla="*/ 27 h 38"/>
                <a:gd name="T8" fmla="*/ 34 w 49"/>
                <a:gd name="T9" fmla="*/ 24 h 38"/>
                <a:gd name="T10" fmla="*/ 31 w 49"/>
                <a:gd name="T11" fmla="*/ 21 h 38"/>
                <a:gd name="T12" fmla="*/ 29 w 49"/>
                <a:gd name="T13" fmla="*/ 21 h 38"/>
                <a:gd name="T14" fmla="*/ 29 w 49"/>
                <a:gd name="T15" fmla="*/ 17 h 38"/>
                <a:gd name="T16" fmla="*/ 27 w 49"/>
                <a:gd name="T17" fmla="*/ 16 h 38"/>
                <a:gd name="T18" fmla="*/ 25 w 49"/>
                <a:gd name="T19" fmla="*/ 14 h 38"/>
                <a:gd name="T20" fmla="*/ 24 w 49"/>
                <a:gd name="T21" fmla="*/ 14 h 38"/>
                <a:gd name="T22" fmla="*/ 23 w 49"/>
                <a:gd name="T23" fmla="*/ 13 h 38"/>
                <a:gd name="T24" fmla="*/ 23 w 49"/>
                <a:gd name="T25" fmla="*/ 15 h 38"/>
                <a:gd name="T26" fmla="*/ 20 w 49"/>
                <a:gd name="T27" fmla="*/ 17 h 38"/>
                <a:gd name="T28" fmla="*/ 17 w 49"/>
                <a:gd name="T29" fmla="*/ 19 h 38"/>
                <a:gd name="T30" fmla="*/ 16 w 49"/>
                <a:gd name="T31" fmla="*/ 20 h 38"/>
                <a:gd name="T32" fmla="*/ 13 w 49"/>
                <a:gd name="T33" fmla="*/ 21 h 38"/>
                <a:gd name="T34" fmla="*/ 11 w 49"/>
                <a:gd name="T35" fmla="*/ 21 h 38"/>
                <a:gd name="T36" fmla="*/ 11 w 49"/>
                <a:gd name="T37" fmla="*/ 22 h 38"/>
                <a:gd name="T38" fmla="*/ 8 w 49"/>
                <a:gd name="T39" fmla="*/ 25 h 38"/>
                <a:gd name="T40" fmla="*/ 6 w 49"/>
                <a:gd name="T41" fmla="*/ 26 h 38"/>
                <a:gd name="T42" fmla="*/ 5 w 49"/>
                <a:gd name="T43" fmla="*/ 28 h 38"/>
                <a:gd name="T44" fmla="*/ 3 w 49"/>
                <a:gd name="T45" fmla="*/ 28 h 38"/>
                <a:gd name="T46" fmla="*/ 1 w 49"/>
                <a:gd name="T47" fmla="*/ 30 h 38"/>
                <a:gd name="T48" fmla="*/ 2 w 49"/>
                <a:gd name="T49" fmla="*/ 32 h 38"/>
                <a:gd name="T50" fmla="*/ 1 w 49"/>
                <a:gd name="T51" fmla="*/ 30 h 38"/>
                <a:gd name="T52" fmla="*/ 1 w 49"/>
                <a:gd name="T53" fmla="*/ 28 h 38"/>
                <a:gd name="T54" fmla="*/ 2 w 49"/>
                <a:gd name="T55" fmla="*/ 27 h 38"/>
                <a:gd name="T56" fmla="*/ 3 w 49"/>
                <a:gd name="T57" fmla="*/ 25 h 38"/>
                <a:gd name="T58" fmla="*/ 6 w 49"/>
                <a:gd name="T59" fmla="*/ 26 h 38"/>
                <a:gd name="T60" fmla="*/ 4 w 49"/>
                <a:gd name="T61" fmla="*/ 23 h 38"/>
                <a:gd name="T62" fmla="*/ 6 w 49"/>
                <a:gd name="T63" fmla="*/ 23 h 38"/>
                <a:gd name="T64" fmla="*/ 7 w 49"/>
                <a:gd name="T65" fmla="*/ 21 h 38"/>
                <a:gd name="T66" fmla="*/ 8 w 49"/>
                <a:gd name="T67" fmla="*/ 18 h 38"/>
                <a:gd name="T68" fmla="*/ 9 w 49"/>
                <a:gd name="T69" fmla="*/ 17 h 38"/>
                <a:gd name="T70" fmla="*/ 11 w 49"/>
                <a:gd name="T71" fmla="*/ 16 h 38"/>
                <a:gd name="T72" fmla="*/ 11 w 49"/>
                <a:gd name="T73" fmla="*/ 15 h 38"/>
                <a:gd name="T74" fmla="*/ 12 w 49"/>
                <a:gd name="T75" fmla="*/ 14 h 38"/>
                <a:gd name="T76" fmla="*/ 12 w 49"/>
                <a:gd name="T77" fmla="*/ 12 h 38"/>
                <a:gd name="T78" fmla="*/ 13 w 49"/>
                <a:gd name="T79" fmla="*/ 12 h 38"/>
                <a:gd name="T80" fmla="*/ 16 w 49"/>
                <a:gd name="T81" fmla="*/ 12 h 38"/>
                <a:gd name="T82" fmla="*/ 17 w 49"/>
                <a:gd name="T83" fmla="*/ 9 h 38"/>
                <a:gd name="T84" fmla="*/ 20 w 49"/>
                <a:gd name="T85" fmla="*/ 6 h 38"/>
                <a:gd name="T86" fmla="*/ 22 w 49"/>
                <a:gd name="T87" fmla="*/ 4 h 38"/>
                <a:gd name="T88" fmla="*/ 23 w 49"/>
                <a:gd name="T89" fmla="*/ 2 h 38"/>
                <a:gd name="T90" fmla="*/ 26 w 49"/>
                <a:gd name="T91" fmla="*/ 6 h 38"/>
                <a:gd name="T92" fmla="*/ 29 w 49"/>
                <a:gd name="T93" fmla="*/ 6 h 38"/>
                <a:gd name="T94" fmla="*/ 32 w 49"/>
                <a:gd name="T95" fmla="*/ 10 h 38"/>
                <a:gd name="T96" fmla="*/ 36 w 49"/>
                <a:gd name="T97" fmla="*/ 14 h 38"/>
                <a:gd name="T98" fmla="*/ 37 w 49"/>
                <a:gd name="T99" fmla="*/ 17 h 38"/>
                <a:gd name="T100" fmla="*/ 39 w 49"/>
                <a:gd name="T101" fmla="*/ 19 h 38"/>
                <a:gd name="T102" fmla="*/ 39 w 49"/>
                <a:gd name="T103" fmla="*/ 22 h 38"/>
                <a:gd name="T104" fmla="*/ 40 w 49"/>
                <a:gd name="T105" fmla="*/ 23 h 38"/>
                <a:gd name="T106" fmla="*/ 43 w 49"/>
                <a:gd name="T107" fmla="*/ 24 h 38"/>
                <a:gd name="T108" fmla="*/ 40 w 49"/>
                <a:gd name="T109" fmla="*/ 26 h 38"/>
                <a:gd name="T110" fmla="*/ 43 w 49"/>
                <a:gd name="T111" fmla="*/ 27 h 38"/>
                <a:gd name="T112" fmla="*/ 47 w 49"/>
                <a:gd name="T113" fmla="*/ 33 h 38"/>
                <a:gd name="T114" fmla="*/ 47 w 49"/>
                <a:gd name="T115" fmla="*/ 35 h 38"/>
                <a:gd name="T116" fmla="*/ 43 w 49"/>
                <a:gd name="T117" fmla="*/ 37 h 38"/>
                <a:gd name="T118" fmla="*/ 42 w 49"/>
                <a:gd name="T119" fmla="*/ 36 h 38"/>
                <a:gd name="T120" fmla="*/ 41 w 49"/>
                <a:gd name="T121" fmla="*/ 33 h 38"/>
                <a:gd name="T122" fmla="*/ 36 w 49"/>
                <a:gd name="T123" fmla="*/ 27 h 38"/>
                <a:gd name="T124" fmla="*/ 42 w 49"/>
                <a:gd name="T125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" h="38">
                  <a:moveTo>
                    <a:pt x="38" y="34"/>
                  </a:moveTo>
                  <a:cubicBezTo>
                    <a:pt x="38" y="34"/>
                    <a:pt x="39" y="33"/>
                    <a:pt x="39" y="33"/>
                  </a:cubicBezTo>
                  <a:cubicBezTo>
                    <a:pt x="39" y="32"/>
                    <a:pt x="38" y="33"/>
                    <a:pt x="38" y="34"/>
                  </a:cubicBezTo>
                  <a:cubicBezTo>
                    <a:pt x="38" y="33"/>
                    <a:pt x="39" y="32"/>
                    <a:pt x="39" y="32"/>
                  </a:cubicBezTo>
                  <a:cubicBezTo>
                    <a:pt x="39" y="32"/>
                    <a:pt x="38" y="32"/>
                    <a:pt x="38" y="33"/>
                  </a:cubicBezTo>
                  <a:cubicBezTo>
                    <a:pt x="39" y="32"/>
                    <a:pt x="38" y="32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40" y="30"/>
                    <a:pt x="40" y="30"/>
                  </a:cubicBezTo>
                  <a:cubicBezTo>
                    <a:pt x="40" y="30"/>
                    <a:pt x="41" y="30"/>
                    <a:pt x="40" y="30"/>
                  </a:cubicBezTo>
                  <a:cubicBezTo>
                    <a:pt x="40" y="30"/>
                    <a:pt x="40" y="30"/>
                    <a:pt x="39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8" y="31"/>
                    <a:pt x="39" y="30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2"/>
                    <a:pt x="39" y="31"/>
                    <a:pt x="37" y="32"/>
                  </a:cubicBezTo>
                  <a:cubicBezTo>
                    <a:pt x="36" y="32"/>
                    <a:pt x="37" y="31"/>
                    <a:pt x="37" y="31"/>
                  </a:cubicBezTo>
                  <a:cubicBezTo>
                    <a:pt x="37" y="31"/>
                    <a:pt x="38" y="31"/>
                    <a:pt x="38" y="30"/>
                  </a:cubicBezTo>
                  <a:cubicBezTo>
                    <a:pt x="39" y="29"/>
                    <a:pt x="35" y="32"/>
                    <a:pt x="36" y="30"/>
                  </a:cubicBezTo>
                  <a:cubicBezTo>
                    <a:pt x="37" y="30"/>
                    <a:pt x="38" y="29"/>
                    <a:pt x="37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8" y="29"/>
                    <a:pt x="37" y="29"/>
                  </a:cubicBezTo>
                  <a:cubicBezTo>
                    <a:pt x="36" y="29"/>
                    <a:pt x="37" y="29"/>
                    <a:pt x="36" y="29"/>
                  </a:cubicBezTo>
                  <a:cubicBezTo>
                    <a:pt x="35" y="30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8"/>
                    <a:pt x="36" y="27"/>
                  </a:cubicBezTo>
                  <a:cubicBezTo>
                    <a:pt x="36" y="28"/>
                    <a:pt x="36" y="28"/>
                    <a:pt x="35" y="28"/>
                  </a:cubicBezTo>
                  <a:cubicBezTo>
                    <a:pt x="35" y="27"/>
                    <a:pt x="34" y="27"/>
                    <a:pt x="33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3" y="27"/>
                    <a:pt x="34" y="26"/>
                    <a:pt x="34" y="26"/>
                  </a:cubicBezTo>
                  <a:cubicBezTo>
                    <a:pt x="34" y="26"/>
                    <a:pt x="34" y="26"/>
                    <a:pt x="34" y="27"/>
                  </a:cubicBezTo>
                  <a:cubicBezTo>
                    <a:pt x="34" y="26"/>
                    <a:pt x="34" y="24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5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3" y="23"/>
                    <a:pt x="31" y="23"/>
                  </a:cubicBezTo>
                  <a:cubicBezTo>
                    <a:pt x="33" y="22"/>
                    <a:pt x="31" y="23"/>
                    <a:pt x="32" y="22"/>
                  </a:cubicBezTo>
                  <a:cubicBezTo>
                    <a:pt x="31" y="22"/>
                    <a:pt x="31" y="22"/>
                    <a:pt x="30" y="22"/>
                  </a:cubicBezTo>
                  <a:cubicBezTo>
                    <a:pt x="30" y="22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1" y="21"/>
                  </a:cubicBezTo>
                  <a:cubicBezTo>
                    <a:pt x="31" y="20"/>
                    <a:pt x="30" y="21"/>
                    <a:pt x="29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0"/>
                    <a:pt x="28" y="21"/>
                    <a:pt x="29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8" y="20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19"/>
                    <a:pt x="27" y="19"/>
                  </a:cubicBezTo>
                  <a:cubicBezTo>
                    <a:pt x="28" y="19"/>
                    <a:pt x="29" y="18"/>
                    <a:pt x="29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9" y="17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8"/>
                    <a:pt x="27" y="18"/>
                    <a:pt x="27" y="19"/>
                  </a:cubicBezTo>
                  <a:cubicBezTo>
                    <a:pt x="27" y="18"/>
                    <a:pt x="26" y="19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7"/>
                  </a:cubicBezTo>
                  <a:cubicBezTo>
                    <a:pt x="27" y="17"/>
                    <a:pt x="27" y="17"/>
                    <a:pt x="27" y="16"/>
                  </a:cubicBezTo>
                  <a:cubicBezTo>
                    <a:pt x="27" y="16"/>
                    <a:pt x="26" y="16"/>
                    <a:pt x="26" y="16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5" y="15"/>
                    <a:pt x="25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3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3"/>
                    <a:pt x="25" y="14"/>
                    <a:pt x="25" y="14"/>
                  </a:cubicBezTo>
                  <a:cubicBezTo>
                    <a:pt x="24" y="14"/>
                    <a:pt x="24" y="15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13"/>
                    <a:pt x="25" y="14"/>
                    <a:pt x="24" y="14"/>
                  </a:cubicBezTo>
                  <a:cubicBezTo>
                    <a:pt x="25" y="13"/>
                    <a:pt x="24" y="14"/>
                    <a:pt x="24" y="13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4"/>
                    <a:pt x="24" y="13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3" y="15"/>
                    <a:pt x="23" y="15"/>
                  </a:cubicBezTo>
                  <a:cubicBezTo>
                    <a:pt x="23" y="15"/>
                    <a:pt x="23" y="11"/>
                    <a:pt x="23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3"/>
                    <a:pt x="23" y="15"/>
                    <a:pt x="22" y="14"/>
                  </a:cubicBezTo>
                  <a:cubicBezTo>
                    <a:pt x="22" y="14"/>
                    <a:pt x="23" y="14"/>
                    <a:pt x="23" y="14"/>
                  </a:cubicBezTo>
                  <a:cubicBezTo>
                    <a:pt x="23" y="15"/>
                    <a:pt x="23" y="14"/>
                    <a:pt x="22" y="14"/>
                  </a:cubicBezTo>
                  <a:cubicBezTo>
                    <a:pt x="22" y="14"/>
                    <a:pt x="23" y="14"/>
                    <a:pt x="23" y="15"/>
                  </a:cubicBezTo>
                  <a:cubicBezTo>
                    <a:pt x="23" y="15"/>
                    <a:pt x="22" y="14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3" y="15"/>
                    <a:pt x="22" y="14"/>
                  </a:cubicBezTo>
                  <a:cubicBezTo>
                    <a:pt x="22" y="15"/>
                    <a:pt x="22" y="14"/>
                    <a:pt x="22" y="15"/>
                  </a:cubicBezTo>
                  <a:cubicBezTo>
                    <a:pt x="21" y="14"/>
                    <a:pt x="22" y="15"/>
                    <a:pt x="21" y="14"/>
                  </a:cubicBezTo>
                  <a:cubicBezTo>
                    <a:pt x="22" y="15"/>
                    <a:pt x="21" y="15"/>
                    <a:pt x="21" y="15"/>
                  </a:cubicBezTo>
                  <a:cubicBezTo>
                    <a:pt x="21" y="15"/>
                    <a:pt x="21" y="16"/>
                    <a:pt x="22" y="16"/>
                  </a:cubicBezTo>
                  <a:cubicBezTo>
                    <a:pt x="21" y="16"/>
                    <a:pt x="21" y="16"/>
                    <a:pt x="20" y="15"/>
                  </a:cubicBezTo>
                  <a:cubicBezTo>
                    <a:pt x="22" y="17"/>
                    <a:pt x="19" y="15"/>
                    <a:pt x="20" y="17"/>
                  </a:cubicBezTo>
                  <a:cubicBezTo>
                    <a:pt x="19" y="17"/>
                    <a:pt x="19" y="17"/>
                    <a:pt x="18" y="17"/>
                  </a:cubicBezTo>
                  <a:cubicBezTo>
                    <a:pt x="19" y="18"/>
                    <a:pt x="18" y="16"/>
                    <a:pt x="20" y="18"/>
                  </a:cubicBezTo>
                  <a:cubicBezTo>
                    <a:pt x="19" y="18"/>
                    <a:pt x="18" y="17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5" y="18"/>
                    <a:pt x="14" y="17"/>
                  </a:cubicBezTo>
                  <a:cubicBezTo>
                    <a:pt x="16" y="18"/>
                    <a:pt x="15" y="18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20"/>
                  </a:cubicBezTo>
                  <a:cubicBezTo>
                    <a:pt x="16" y="20"/>
                    <a:pt x="16" y="19"/>
                    <a:pt x="15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3" y="19"/>
                    <a:pt x="14" y="20"/>
                  </a:cubicBezTo>
                  <a:cubicBezTo>
                    <a:pt x="15" y="21"/>
                    <a:pt x="14" y="20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3" y="20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2" y="19"/>
                    <a:pt x="12" y="20"/>
                  </a:cubicBezTo>
                  <a:cubicBezTo>
                    <a:pt x="12" y="20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1" y="20"/>
                    <a:pt x="11" y="21"/>
                  </a:cubicBezTo>
                  <a:cubicBezTo>
                    <a:pt x="12" y="21"/>
                    <a:pt x="12" y="22"/>
                    <a:pt x="13" y="22"/>
                  </a:cubicBezTo>
                  <a:cubicBezTo>
                    <a:pt x="12" y="21"/>
                    <a:pt x="12" y="22"/>
                    <a:pt x="11" y="21"/>
                  </a:cubicBezTo>
                  <a:cubicBezTo>
                    <a:pt x="11" y="21"/>
                    <a:pt x="12" y="22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3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0" y="22"/>
                    <a:pt x="10" y="23"/>
                  </a:cubicBezTo>
                  <a:cubicBezTo>
                    <a:pt x="11" y="24"/>
                    <a:pt x="11" y="23"/>
                    <a:pt x="12" y="24"/>
                  </a:cubicBezTo>
                  <a:cubicBezTo>
                    <a:pt x="11" y="24"/>
                    <a:pt x="10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8" y="22"/>
                    <a:pt x="10" y="24"/>
                    <a:pt x="9" y="24"/>
                  </a:cubicBezTo>
                  <a:cubicBezTo>
                    <a:pt x="9" y="24"/>
                    <a:pt x="10" y="25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9" y="28"/>
                    <a:pt x="6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7"/>
                    <a:pt x="4" y="27"/>
                  </a:cubicBezTo>
                  <a:cubicBezTo>
                    <a:pt x="5" y="27"/>
                    <a:pt x="5" y="27"/>
                    <a:pt x="5" y="28"/>
                  </a:cubicBezTo>
                  <a:cubicBezTo>
                    <a:pt x="5" y="28"/>
                    <a:pt x="4" y="27"/>
                    <a:pt x="4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7"/>
                    <a:pt x="5" y="29"/>
                    <a:pt x="3" y="28"/>
                  </a:cubicBezTo>
                  <a:cubicBezTo>
                    <a:pt x="5" y="29"/>
                    <a:pt x="4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1"/>
                    <a:pt x="5" y="30"/>
                  </a:cubicBezTo>
                  <a:cubicBezTo>
                    <a:pt x="5" y="30"/>
                    <a:pt x="5" y="30"/>
                    <a:pt x="5" y="31"/>
                  </a:cubicBezTo>
                  <a:cubicBezTo>
                    <a:pt x="5" y="31"/>
                    <a:pt x="5" y="30"/>
                    <a:pt x="4" y="30"/>
                  </a:cubicBezTo>
                  <a:cubicBezTo>
                    <a:pt x="3" y="29"/>
                    <a:pt x="5" y="32"/>
                    <a:pt x="3" y="31"/>
                  </a:cubicBezTo>
                  <a:cubicBezTo>
                    <a:pt x="3" y="31"/>
                    <a:pt x="2" y="30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2" y="32"/>
                    <a:pt x="1" y="31"/>
                    <a:pt x="2" y="31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2"/>
                    <a:pt x="2" y="32"/>
                  </a:cubicBezTo>
                  <a:cubicBezTo>
                    <a:pt x="2" y="33"/>
                    <a:pt x="1" y="32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0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1" y="30"/>
                    <a:pt x="1" y="29"/>
                  </a:cubicBezTo>
                  <a:cubicBezTo>
                    <a:pt x="1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9"/>
                  </a:cubicBezTo>
                  <a:cubicBezTo>
                    <a:pt x="0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9"/>
                    <a:pt x="3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ubicBezTo>
                    <a:pt x="2" y="28"/>
                    <a:pt x="2" y="28"/>
                    <a:pt x="2" y="29"/>
                  </a:cubicBezTo>
                  <a:cubicBezTo>
                    <a:pt x="2" y="28"/>
                    <a:pt x="3" y="28"/>
                    <a:pt x="2" y="27"/>
                  </a:cubicBezTo>
                  <a:cubicBezTo>
                    <a:pt x="2" y="28"/>
                    <a:pt x="2" y="28"/>
                    <a:pt x="3" y="28"/>
                  </a:cubicBezTo>
                  <a:cubicBezTo>
                    <a:pt x="1" y="27"/>
                    <a:pt x="3" y="28"/>
                    <a:pt x="3" y="27"/>
                  </a:cubicBezTo>
                  <a:cubicBezTo>
                    <a:pt x="2" y="27"/>
                    <a:pt x="2" y="27"/>
                    <a:pt x="2" y="26"/>
                  </a:cubicBezTo>
                  <a:cubicBezTo>
                    <a:pt x="3" y="27"/>
                    <a:pt x="2" y="26"/>
                    <a:pt x="2" y="26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5" y="24"/>
                    <a:pt x="6" y="25"/>
                    <a:pt x="6" y="26"/>
                  </a:cubicBezTo>
                  <a:cubicBezTo>
                    <a:pt x="6" y="25"/>
                    <a:pt x="5" y="25"/>
                    <a:pt x="5" y="25"/>
                  </a:cubicBezTo>
                  <a:cubicBezTo>
                    <a:pt x="5" y="25"/>
                    <a:pt x="6" y="25"/>
                    <a:pt x="5" y="25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5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5" y="23"/>
                    <a:pt x="4" y="23"/>
                    <a:pt x="4" y="22"/>
                  </a:cubicBezTo>
                  <a:cubicBezTo>
                    <a:pt x="5" y="23"/>
                    <a:pt x="4" y="22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6" y="22"/>
                    <a:pt x="7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1"/>
                    <a:pt x="8" y="22"/>
                  </a:cubicBezTo>
                  <a:cubicBezTo>
                    <a:pt x="8" y="22"/>
                    <a:pt x="7" y="21"/>
                    <a:pt x="7" y="21"/>
                  </a:cubicBezTo>
                  <a:cubicBezTo>
                    <a:pt x="7" y="21"/>
                    <a:pt x="8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7"/>
                    <a:pt x="9" y="20"/>
                    <a:pt x="8" y="18"/>
                  </a:cubicBezTo>
                  <a:cubicBezTo>
                    <a:pt x="8" y="18"/>
                    <a:pt x="8" y="18"/>
                    <a:pt x="9" y="19"/>
                  </a:cubicBezTo>
                  <a:cubicBezTo>
                    <a:pt x="9" y="19"/>
                    <a:pt x="8" y="17"/>
                    <a:pt x="8" y="17"/>
                  </a:cubicBezTo>
                  <a:cubicBezTo>
                    <a:pt x="8" y="16"/>
                    <a:pt x="9" y="18"/>
                    <a:pt x="9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0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6"/>
                    <a:pt x="9" y="17"/>
                    <a:pt x="9" y="17"/>
                  </a:cubicBezTo>
                  <a:cubicBezTo>
                    <a:pt x="9" y="16"/>
                    <a:pt x="10" y="17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6"/>
                    <a:pt x="10" y="16"/>
                    <a:pt x="11" y="16"/>
                  </a:cubicBezTo>
                  <a:cubicBezTo>
                    <a:pt x="10" y="16"/>
                    <a:pt x="10" y="15"/>
                    <a:pt x="9" y="15"/>
                  </a:cubicBezTo>
                  <a:cubicBezTo>
                    <a:pt x="10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5"/>
                    <a:pt x="11" y="15"/>
                  </a:cubicBezTo>
                  <a:cubicBezTo>
                    <a:pt x="11" y="15"/>
                    <a:pt x="12" y="15"/>
                    <a:pt x="11" y="15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11" y="14"/>
                    <a:pt x="11" y="14"/>
                  </a:cubicBezTo>
                  <a:cubicBezTo>
                    <a:pt x="11" y="14"/>
                    <a:pt x="10" y="13"/>
                    <a:pt x="11" y="13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5"/>
                    <a:pt x="13" y="14"/>
                  </a:cubicBezTo>
                  <a:cubicBezTo>
                    <a:pt x="14" y="15"/>
                    <a:pt x="12" y="13"/>
                    <a:pt x="13" y="14"/>
                  </a:cubicBezTo>
                  <a:cubicBezTo>
                    <a:pt x="13" y="13"/>
                    <a:pt x="12" y="13"/>
                    <a:pt x="12" y="12"/>
                  </a:cubicBezTo>
                  <a:cubicBezTo>
                    <a:pt x="13" y="13"/>
                    <a:pt x="11" y="12"/>
                    <a:pt x="12" y="12"/>
                  </a:cubicBezTo>
                  <a:cubicBezTo>
                    <a:pt x="13" y="13"/>
                    <a:pt x="12" y="12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3"/>
                    <a:pt x="15" y="14"/>
                    <a:pt x="14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1"/>
                    <a:pt x="14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4" y="12"/>
                    <a:pt x="15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12"/>
                    <a:pt x="16" y="12"/>
                  </a:cubicBezTo>
                  <a:cubicBezTo>
                    <a:pt x="16" y="11"/>
                    <a:pt x="16" y="11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0"/>
                    <a:pt x="16" y="11"/>
                    <a:pt x="16" y="10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6" y="10"/>
                    <a:pt x="18" y="11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8"/>
                    <a:pt x="18" y="9"/>
                  </a:cubicBezTo>
                  <a:cubicBezTo>
                    <a:pt x="18" y="8"/>
                    <a:pt x="20" y="10"/>
                    <a:pt x="20" y="9"/>
                  </a:cubicBezTo>
                  <a:cubicBezTo>
                    <a:pt x="19" y="8"/>
                    <a:pt x="19" y="9"/>
                    <a:pt x="19" y="8"/>
                  </a:cubicBezTo>
                  <a:cubicBezTo>
                    <a:pt x="18" y="6"/>
                    <a:pt x="19" y="8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7"/>
                    <a:pt x="21" y="6"/>
                  </a:cubicBezTo>
                  <a:cubicBezTo>
                    <a:pt x="21" y="6"/>
                    <a:pt x="21" y="7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3"/>
                    <a:pt x="22" y="5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7"/>
                    <a:pt x="23" y="4"/>
                    <a:pt x="23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4"/>
                    <a:pt x="24" y="5"/>
                    <a:pt x="24" y="5"/>
                  </a:cubicBezTo>
                  <a:cubicBezTo>
                    <a:pt x="24" y="3"/>
                    <a:pt x="23" y="3"/>
                    <a:pt x="23" y="2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4" y="3"/>
                    <a:pt x="24" y="2"/>
                    <a:pt x="24" y="3"/>
                  </a:cubicBezTo>
                  <a:cubicBezTo>
                    <a:pt x="24" y="4"/>
                    <a:pt x="24" y="5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0"/>
                    <a:pt x="25" y="4"/>
                    <a:pt x="25" y="1"/>
                  </a:cubicBezTo>
                  <a:cubicBezTo>
                    <a:pt x="26" y="4"/>
                    <a:pt x="27" y="2"/>
                    <a:pt x="27" y="3"/>
                  </a:cubicBezTo>
                  <a:cubicBezTo>
                    <a:pt x="26" y="6"/>
                    <a:pt x="27" y="4"/>
                    <a:pt x="26" y="6"/>
                  </a:cubicBezTo>
                  <a:cubicBezTo>
                    <a:pt x="27" y="7"/>
                    <a:pt x="27" y="7"/>
                    <a:pt x="27" y="6"/>
                  </a:cubicBezTo>
                  <a:cubicBezTo>
                    <a:pt x="27" y="6"/>
                    <a:pt x="27" y="6"/>
                    <a:pt x="28" y="5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8" y="5"/>
                    <a:pt x="28" y="3"/>
                    <a:pt x="29" y="3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8" y="7"/>
                    <a:pt x="29" y="4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6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8"/>
                    <a:pt x="30" y="10"/>
                    <a:pt x="31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10"/>
                    <a:pt x="31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2" y="11"/>
                    <a:pt x="32" y="12"/>
                  </a:cubicBezTo>
                  <a:cubicBezTo>
                    <a:pt x="33" y="11"/>
                    <a:pt x="3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1"/>
                    <a:pt x="34" y="13"/>
                    <a:pt x="33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36" y="14"/>
                    <a:pt x="35" y="15"/>
                    <a:pt x="35" y="15"/>
                  </a:cubicBezTo>
                  <a:cubicBezTo>
                    <a:pt x="35" y="15"/>
                    <a:pt x="34" y="16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6" y="14"/>
                    <a:pt x="36" y="15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8" y="15"/>
                    <a:pt x="35" y="18"/>
                    <a:pt x="37" y="1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40" y="18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1" y="19"/>
                    <a:pt x="39" y="20"/>
                  </a:cubicBezTo>
                  <a:cubicBezTo>
                    <a:pt x="40" y="20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38" y="23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39" y="22"/>
                    <a:pt x="39" y="23"/>
                  </a:cubicBezTo>
                  <a:cubicBezTo>
                    <a:pt x="39" y="23"/>
                    <a:pt x="39" y="23"/>
                    <a:pt x="40" y="23"/>
                  </a:cubicBezTo>
                  <a:cubicBezTo>
                    <a:pt x="40" y="23"/>
                    <a:pt x="39" y="24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3"/>
                    <a:pt x="39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0" y="23"/>
                    <a:pt x="40" y="23"/>
                  </a:cubicBezTo>
                  <a:cubicBezTo>
                    <a:pt x="41" y="23"/>
                    <a:pt x="41" y="23"/>
                    <a:pt x="42" y="22"/>
                  </a:cubicBezTo>
                  <a:cubicBezTo>
                    <a:pt x="42" y="22"/>
                    <a:pt x="41" y="24"/>
                    <a:pt x="41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4"/>
                  </a:cubicBezTo>
                  <a:cubicBezTo>
                    <a:pt x="42" y="23"/>
                    <a:pt x="42" y="23"/>
                    <a:pt x="42" y="24"/>
                  </a:cubicBezTo>
                  <a:cubicBezTo>
                    <a:pt x="43" y="23"/>
                    <a:pt x="43" y="24"/>
                    <a:pt x="43" y="24"/>
                  </a:cubicBezTo>
                  <a:cubicBezTo>
                    <a:pt x="42" y="24"/>
                    <a:pt x="42" y="24"/>
                    <a:pt x="41" y="25"/>
                  </a:cubicBezTo>
                  <a:cubicBezTo>
                    <a:pt x="41" y="25"/>
                    <a:pt x="41" y="25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5"/>
                    <a:pt x="42" y="25"/>
                    <a:pt x="43" y="24"/>
                  </a:cubicBezTo>
                  <a:cubicBezTo>
                    <a:pt x="42" y="25"/>
                    <a:pt x="43" y="25"/>
                    <a:pt x="42" y="27"/>
                  </a:cubicBezTo>
                  <a:cubicBezTo>
                    <a:pt x="41" y="27"/>
                    <a:pt x="42" y="26"/>
                    <a:pt x="42" y="26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2" y="26"/>
                    <a:pt x="43" y="27"/>
                    <a:pt x="42" y="27"/>
                  </a:cubicBezTo>
                  <a:cubicBezTo>
                    <a:pt x="42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6"/>
                    <a:pt x="41" y="30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5" y="29"/>
                    <a:pt x="44" y="31"/>
                    <a:pt x="46" y="31"/>
                  </a:cubicBezTo>
                  <a:cubicBezTo>
                    <a:pt x="46" y="31"/>
                    <a:pt x="46" y="31"/>
                    <a:pt x="45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8" y="31"/>
                    <a:pt x="47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4"/>
                    <a:pt x="47" y="33"/>
                  </a:cubicBezTo>
                  <a:cubicBezTo>
                    <a:pt x="47" y="33"/>
                    <a:pt x="46" y="34"/>
                    <a:pt x="46" y="34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8" y="33"/>
                    <a:pt x="49" y="33"/>
                  </a:cubicBezTo>
                  <a:cubicBezTo>
                    <a:pt x="49" y="33"/>
                    <a:pt x="48" y="35"/>
                    <a:pt x="47" y="35"/>
                  </a:cubicBezTo>
                  <a:cubicBezTo>
                    <a:pt x="47" y="35"/>
                    <a:pt x="47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4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3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43" y="37"/>
                    <a:pt x="43" y="36"/>
                  </a:cubicBezTo>
                  <a:cubicBezTo>
                    <a:pt x="42" y="37"/>
                    <a:pt x="42" y="37"/>
                    <a:pt x="42" y="36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42" y="37"/>
                    <a:pt x="42" y="36"/>
                  </a:cubicBezTo>
                  <a:cubicBezTo>
                    <a:pt x="41" y="36"/>
                    <a:pt x="42" y="35"/>
                    <a:pt x="41" y="36"/>
                  </a:cubicBezTo>
                  <a:cubicBezTo>
                    <a:pt x="41" y="36"/>
                    <a:pt x="42" y="35"/>
                    <a:pt x="42" y="35"/>
                  </a:cubicBezTo>
                  <a:cubicBezTo>
                    <a:pt x="40" y="37"/>
                    <a:pt x="41" y="35"/>
                    <a:pt x="40" y="36"/>
                  </a:cubicBezTo>
                  <a:cubicBezTo>
                    <a:pt x="41" y="35"/>
                    <a:pt x="40" y="35"/>
                    <a:pt x="40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5"/>
                    <a:pt x="40" y="35"/>
                    <a:pt x="39" y="35"/>
                  </a:cubicBezTo>
                  <a:cubicBezTo>
                    <a:pt x="40" y="34"/>
                    <a:pt x="40" y="34"/>
                    <a:pt x="41" y="33"/>
                  </a:cubicBezTo>
                  <a:cubicBezTo>
                    <a:pt x="40" y="34"/>
                    <a:pt x="40" y="34"/>
                    <a:pt x="39" y="35"/>
                  </a:cubicBezTo>
                  <a:cubicBezTo>
                    <a:pt x="40" y="34"/>
                    <a:pt x="39" y="34"/>
                    <a:pt x="40" y="33"/>
                  </a:cubicBezTo>
                  <a:cubicBezTo>
                    <a:pt x="39" y="34"/>
                    <a:pt x="40" y="34"/>
                    <a:pt x="39" y="34"/>
                  </a:cubicBezTo>
                  <a:cubicBezTo>
                    <a:pt x="40" y="33"/>
                    <a:pt x="39" y="34"/>
                    <a:pt x="40" y="33"/>
                  </a:cubicBezTo>
                  <a:cubicBezTo>
                    <a:pt x="39" y="33"/>
                    <a:pt x="38" y="34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lose/>
                  <a:moveTo>
                    <a:pt x="36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36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37" y="27"/>
                    <a:pt x="36" y="27"/>
                    <a:pt x="36" y="27"/>
                  </a:cubicBezTo>
                  <a:close/>
                  <a:moveTo>
                    <a:pt x="42" y="23"/>
                  </a:moveTo>
                  <a:cubicBezTo>
                    <a:pt x="42" y="23"/>
                    <a:pt x="42" y="23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lnTo>
                    <a:pt x="42" y="23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19">
              <a:extLst>
                <a:ext uri="{FF2B5EF4-FFF2-40B4-BE49-F238E27FC236}">
                  <a16:creationId xmlns:a16="http://schemas.microsoft.com/office/drawing/2014/main" id="{1F8C1AF2-991A-8D8C-27EB-FACC2641B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50" y="1789112"/>
              <a:ext cx="0" cy="793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320">
              <a:extLst>
                <a:ext uri="{FF2B5EF4-FFF2-40B4-BE49-F238E27FC236}">
                  <a16:creationId xmlns:a16="http://schemas.microsoft.com/office/drawing/2014/main" id="{54B15576-67AA-7CDB-CF3B-DD79726D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" y="178117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321">
              <a:extLst>
                <a:ext uri="{FF2B5EF4-FFF2-40B4-BE49-F238E27FC236}">
                  <a16:creationId xmlns:a16="http://schemas.microsoft.com/office/drawing/2014/main" id="{E8E35D74-6BE9-AA84-4C8E-2E17F50B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1771650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22">
              <a:extLst>
                <a:ext uri="{FF2B5EF4-FFF2-40B4-BE49-F238E27FC236}">
                  <a16:creationId xmlns:a16="http://schemas.microsoft.com/office/drawing/2014/main" id="{9FD2344C-8EFD-BED2-49D4-2AC070F5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1814512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23">
              <a:extLst>
                <a:ext uri="{FF2B5EF4-FFF2-40B4-BE49-F238E27FC236}">
                  <a16:creationId xmlns:a16="http://schemas.microsoft.com/office/drawing/2014/main" id="{AB4CA7AD-8196-64D7-8A0D-ED7DEACC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1824037"/>
              <a:ext cx="7938" cy="79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324">
              <a:extLst>
                <a:ext uri="{FF2B5EF4-FFF2-40B4-BE49-F238E27FC236}">
                  <a16:creationId xmlns:a16="http://schemas.microsoft.com/office/drawing/2014/main" id="{1296960B-E0E0-D7B9-4AAE-CFEE0D08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" y="1831975"/>
              <a:ext cx="1588" cy="793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25">
              <a:extLst>
                <a:ext uri="{FF2B5EF4-FFF2-40B4-BE49-F238E27FC236}">
                  <a16:creationId xmlns:a16="http://schemas.microsoft.com/office/drawing/2014/main" id="{42F5A5D7-B59C-C356-C83D-8ABA3156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75" y="1746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26">
              <a:extLst>
                <a:ext uri="{FF2B5EF4-FFF2-40B4-BE49-F238E27FC236}">
                  <a16:creationId xmlns:a16="http://schemas.microsoft.com/office/drawing/2014/main" id="{9B6D92A3-B273-F731-45E6-C3CFFCBAC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3" y="1763712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327">
              <a:extLst>
                <a:ext uri="{FF2B5EF4-FFF2-40B4-BE49-F238E27FC236}">
                  <a16:creationId xmlns:a16="http://schemas.microsoft.com/office/drawing/2014/main" id="{355EDA3A-837A-B1E4-F346-AF9C9924C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8" y="1720850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28">
              <a:extLst>
                <a:ext uri="{FF2B5EF4-FFF2-40B4-BE49-F238E27FC236}">
                  <a16:creationId xmlns:a16="http://schemas.microsoft.com/office/drawing/2014/main" id="{E6CC372F-E57C-982F-A2F9-E738D556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3" y="1763712"/>
              <a:ext cx="7938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329">
              <a:extLst>
                <a:ext uri="{FF2B5EF4-FFF2-40B4-BE49-F238E27FC236}">
                  <a16:creationId xmlns:a16="http://schemas.microsoft.com/office/drawing/2014/main" id="{49685AD2-CA41-9B71-F8AB-19FA69E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" y="1866900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30">
              <a:extLst>
                <a:ext uri="{FF2B5EF4-FFF2-40B4-BE49-F238E27FC236}">
                  <a16:creationId xmlns:a16="http://schemas.microsoft.com/office/drawing/2014/main" id="{8968DEAB-9F3C-1444-EF0C-2AAE68E76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1866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31">
              <a:extLst>
                <a:ext uri="{FF2B5EF4-FFF2-40B4-BE49-F238E27FC236}">
                  <a16:creationId xmlns:a16="http://schemas.microsoft.com/office/drawing/2014/main" id="{FE17206D-C77D-D554-B161-CF9A62A20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1866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32">
              <a:extLst>
                <a:ext uri="{FF2B5EF4-FFF2-40B4-BE49-F238E27FC236}">
                  <a16:creationId xmlns:a16="http://schemas.microsoft.com/office/drawing/2014/main" id="{F39EC2B2-6DB0-C348-9C4D-BC6AE01AF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1857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33">
              <a:extLst>
                <a:ext uri="{FF2B5EF4-FFF2-40B4-BE49-F238E27FC236}">
                  <a16:creationId xmlns:a16="http://schemas.microsoft.com/office/drawing/2014/main" id="{0A831648-131C-954C-08FF-35C608C7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" y="1849437"/>
              <a:ext cx="7938" cy="79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334">
              <a:extLst>
                <a:ext uri="{FF2B5EF4-FFF2-40B4-BE49-F238E27FC236}">
                  <a16:creationId xmlns:a16="http://schemas.microsoft.com/office/drawing/2014/main" id="{C0BD43D3-0780-3977-9F4C-93550870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" y="1806575"/>
              <a:ext cx="7938" cy="17463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1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335">
              <a:extLst>
                <a:ext uri="{FF2B5EF4-FFF2-40B4-BE49-F238E27FC236}">
                  <a16:creationId xmlns:a16="http://schemas.microsoft.com/office/drawing/2014/main" id="{E9A0EFE0-8C71-4725-1B42-6FC557D2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1797050"/>
              <a:ext cx="7938" cy="952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36">
              <a:extLst>
                <a:ext uri="{FF2B5EF4-FFF2-40B4-BE49-F238E27FC236}">
                  <a16:creationId xmlns:a16="http://schemas.microsoft.com/office/drawing/2014/main" id="{AF82033C-CA6C-5B00-F3B8-F1D91896D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1754187"/>
              <a:ext cx="7938" cy="952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37">
              <a:extLst>
                <a:ext uri="{FF2B5EF4-FFF2-40B4-BE49-F238E27FC236}">
                  <a16:creationId xmlns:a16="http://schemas.microsoft.com/office/drawing/2014/main" id="{B7B0B31B-F755-7545-C8F7-28853D87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8" y="1781175"/>
              <a:ext cx="9525" cy="0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338">
              <a:extLst>
                <a:ext uri="{FF2B5EF4-FFF2-40B4-BE49-F238E27FC236}">
                  <a16:creationId xmlns:a16="http://schemas.microsoft.com/office/drawing/2014/main" id="{C7246F10-130A-8523-41BA-8FD14BDAF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173672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39">
              <a:extLst>
                <a:ext uri="{FF2B5EF4-FFF2-40B4-BE49-F238E27FC236}">
                  <a16:creationId xmlns:a16="http://schemas.microsoft.com/office/drawing/2014/main" id="{6D2F2275-8649-DEAE-73BD-6977D9C3D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" y="1660525"/>
              <a:ext cx="9525" cy="79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40">
              <a:extLst>
                <a:ext uri="{FF2B5EF4-FFF2-40B4-BE49-F238E27FC236}">
                  <a16:creationId xmlns:a16="http://schemas.microsoft.com/office/drawing/2014/main" id="{9F51BFA2-C7F9-4500-6DA7-E9B68741C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1600200"/>
              <a:ext cx="7938" cy="17463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41">
              <a:extLst>
                <a:ext uri="{FF2B5EF4-FFF2-40B4-BE49-F238E27FC236}">
                  <a16:creationId xmlns:a16="http://schemas.microsoft.com/office/drawing/2014/main" id="{69A70A7A-D4A3-2D78-261F-FD30A128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8" y="1711325"/>
              <a:ext cx="7938" cy="0"/>
            </a:xfrm>
            <a:custGeom>
              <a:avLst/>
              <a:gdLst>
                <a:gd name="T0" fmla="*/ 0 w 5"/>
                <a:gd name="T1" fmla="*/ 5 w 5"/>
                <a:gd name="T2" fmla="*/ 0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42">
              <a:extLst>
                <a:ext uri="{FF2B5EF4-FFF2-40B4-BE49-F238E27FC236}">
                  <a16:creationId xmlns:a16="http://schemas.microsoft.com/office/drawing/2014/main" id="{0E3C8BFA-E5EA-383C-7D02-02F916DD2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5165725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43">
              <a:extLst>
                <a:ext uri="{FF2B5EF4-FFF2-40B4-BE49-F238E27FC236}">
                  <a16:creationId xmlns:a16="http://schemas.microsoft.com/office/drawing/2014/main" id="{EA71F15A-794B-8139-A52F-5C573911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5165725"/>
              <a:ext cx="17463" cy="17463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1 w 2"/>
                <a:gd name="T5" fmla="*/ 0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1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44">
              <a:extLst>
                <a:ext uri="{FF2B5EF4-FFF2-40B4-BE49-F238E27FC236}">
                  <a16:creationId xmlns:a16="http://schemas.microsoft.com/office/drawing/2014/main" id="{3095D579-0857-1571-7CBC-7173709EF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5218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345">
              <a:extLst>
                <a:ext uri="{FF2B5EF4-FFF2-40B4-BE49-F238E27FC236}">
                  <a16:creationId xmlns:a16="http://schemas.microsoft.com/office/drawing/2014/main" id="{0BDAFAD9-CC80-6C59-F887-3657DED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288" y="5243513"/>
              <a:ext cx="9525" cy="793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346">
              <a:extLst>
                <a:ext uri="{FF2B5EF4-FFF2-40B4-BE49-F238E27FC236}">
                  <a16:creationId xmlns:a16="http://schemas.microsoft.com/office/drawing/2014/main" id="{639C52BB-C52C-7705-63B1-4F05E730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5243513"/>
              <a:ext cx="0" cy="793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347">
              <a:extLst>
                <a:ext uri="{FF2B5EF4-FFF2-40B4-BE49-F238E27FC236}">
                  <a16:creationId xmlns:a16="http://schemas.microsoft.com/office/drawing/2014/main" id="{64557030-E59D-977E-4510-BE7E29046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5218113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348">
              <a:extLst>
                <a:ext uri="{FF2B5EF4-FFF2-40B4-BE49-F238E27FC236}">
                  <a16:creationId xmlns:a16="http://schemas.microsoft.com/office/drawing/2014/main" id="{E4F2B6A8-5C06-51F8-18C0-F035B69E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191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49">
              <a:extLst>
                <a:ext uri="{FF2B5EF4-FFF2-40B4-BE49-F238E27FC236}">
                  <a16:creationId xmlns:a16="http://schemas.microsoft.com/office/drawing/2014/main" id="{1B17BF2E-25E7-244C-CC70-63F46B0A4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7488" y="519112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350">
              <a:extLst>
                <a:ext uri="{FF2B5EF4-FFF2-40B4-BE49-F238E27FC236}">
                  <a16:creationId xmlns:a16="http://schemas.microsoft.com/office/drawing/2014/main" id="{DFB14F3D-9D82-6244-32A2-AAA94F699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5" y="5173663"/>
              <a:ext cx="9525" cy="17463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1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351">
              <a:extLst>
                <a:ext uri="{FF2B5EF4-FFF2-40B4-BE49-F238E27FC236}">
                  <a16:creationId xmlns:a16="http://schemas.microsoft.com/office/drawing/2014/main" id="{78D8D9C1-F482-CB27-9DFE-1B621217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5165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352">
              <a:extLst>
                <a:ext uri="{FF2B5EF4-FFF2-40B4-BE49-F238E27FC236}">
                  <a16:creationId xmlns:a16="http://schemas.microsoft.com/office/drawing/2014/main" id="{77A3D7AB-F2B4-5F0E-8DDA-4513849E0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5200650"/>
              <a:ext cx="9525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353">
              <a:extLst>
                <a:ext uri="{FF2B5EF4-FFF2-40B4-BE49-F238E27FC236}">
                  <a16:creationId xmlns:a16="http://schemas.microsoft.com/office/drawing/2014/main" id="{B776B64F-8106-0B1B-82AF-F317119B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363" y="5518150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354">
              <a:extLst>
                <a:ext uri="{FF2B5EF4-FFF2-40B4-BE49-F238E27FC236}">
                  <a16:creationId xmlns:a16="http://schemas.microsoft.com/office/drawing/2014/main" id="{2E7E72F5-36AA-DDA1-1D22-9533C8B6B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5561013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5 w 5"/>
                <a:gd name="T3" fmla="*/ 0 h 5"/>
                <a:gd name="T4" fmla="*/ 5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55">
              <a:extLst>
                <a:ext uri="{FF2B5EF4-FFF2-40B4-BE49-F238E27FC236}">
                  <a16:creationId xmlns:a16="http://schemas.microsoft.com/office/drawing/2014/main" id="{51EF07C1-401E-CB19-B2EE-044DE74B0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213" y="5251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56">
              <a:extLst>
                <a:ext uri="{FF2B5EF4-FFF2-40B4-BE49-F238E27FC236}">
                  <a16:creationId xmlns:a16="http://schemas.microsoft.com/office/drawing/2014/main" id="{3AF1F75C-387F-148B-073F-F711651D5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5" y="5397500"/>
              <a:ext cx="17463" cy="952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57">
              <a:extLst>
                <a:ext uri="{FF2B5EF4-FFF2-40B4-BE49-F238E27FC236}">
                  <a16:creationId xmlns:a16="http://schemas.microsoft.com/office/drawing/2014/main" id="{D8F957D9-F100-4A98-45E9-C11E4ACD9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191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632DBC01-9720-3126-1064-224626688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5397500"/>
              <a:ext cx="7938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E2C90241-3B0E-68FF-AFA8-A30E1514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5286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B60E63-B5DB-FB29-236D-CCD6FF598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213" y="5268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61864112-51F0-0600-7204-551D6D673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5303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362">
              <a:extLst>
                <a:ext uri="{FF2B5EF4-FFF2-40B4-BE49-F238E27FC236}">
                  <a16:creationId xmlns:a16="http://schemas.microsoft.com/office/drawing/2014/main" id="{ED1AEA83-512A-7A37-9ACB-D81A361B5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075" y="5311775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107F1081-DB24-F596-3D44-BBA2B6DAF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492750"/>
              <a:ext cx="7938" cy="79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6E04DAA8-55FB-7C80-C0E4-A118DFC7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191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13C777B-8A27-19C9-16BA-5D04E32E6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53546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66">
              <a:extLst>
                <a:ext uri="{FF2B5EF4-FFF2-40B4-BE49-F238E27FC236}">
                  <a16:creationId xmlns:a16="http://schemas.microsoft.com/office/drawing/2014/main" id="{D49626B9-D1EA-898C-5169-66399D213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5422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67">
              <a:extLst>
                <a:ext uri="{FF2B5EF4-FFF2-40B4-BE49-F238E27FC236}">
                  <a16:creationId xmlns:a16="http://schemas.microsoft.com/office/drawing/2014/main" id="{B34B3C96-B9A0-0FC7-2635-232FAA57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5354638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68">
              <a:extLst>
                <a:ext uri="{FF2B5EF4-FFF2-40B4-BE49-F238E27FC236}">
                  <a16:creationId xmlns:a16="http://schemas.microsoft.com/office/drawing/2014/main" id="{A1DDFBD3-CA4C-6800-DA1F-62BE8D80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550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69">
              <a:extLst>
                <a:ext uri="{FF2B5EF4-FFF2-40B4-BE49-F238E27FC236}">
                  <a16:creationId xmlns:a16="http://schemas.microsoft.com/office/drawing/2014/main" id="{93384C49-B77A-5522-BFC6-B585F0209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5165725"/>
              <a:ext cx="327025" cy="420688"/>
            </a:xfrm>
            <a:custGeom>
              <a:avLst/>
              <a:gdLst>
                <a:gd name="T0" fmla="*/ 7 w 38"/>
                <a:gd name="T1" fmla="*/ 39 h 49"/>
                <a:gd name="T2" fmla="*/ 7 w 38"/>
                <a:gd name="T3" fmla="*/ 38 h 49"/>
                <a:gd name="T4" fmla="*/ 8 w 38"/>
                <a:gd name="T5" fmla="*/ 36 h 49"/>
                <a:gd name="T6" fmla="*/ 11 w 38"/>
                <a:gd name="T7" fmla="*/ 33 h 49"/>
                <a:gd name="T8" fmla="*/ 14 w 38"/>
                <a:gd name="T9" fmla="*/ 34 h 49"/>
                <a:gd name="T10" fmla="*/ 17 w 38"/>
                <a:gd name="T11" fmla="*/ 31 h 49"/>
                <a:gd name="T12" fmla="*/ 17 w 38"/>
                <a:gd name="T13" fmla="*/ 29 h 49"/>
                <a:gd name="T14" fmla="*/ 21 w 38"/>
                <a:gd name="T15" fmla="*/ 29 h 49"/>
                <a:gd name="T16" fmla="*/ 22 w 38"/>
                <a:gd name="T17" fmla="*/ 27 h 49"/>
                <a:gd name="T18" fmla="*/ 24 w 38"/>
                <a:gd name="T19" fmla="*/ 25 h 49"/>
                <a:gd name="T20" fmla="*/ 24 w 38"/>
                <a:gd name="T21" fmla="*/ 24 h 49"/>
                <a:gd name="T22" fmla="*/ 25 w 38"/>
                <a:gd name="T23" fmla="*/ 23 h 49"/>
                <a:gd name="T24" fmla="*/ 23 w 38"/>
                <a:gd name="T25" fmla="*/ 23 h 49"/>
                <a:gd name="T26" fmla="*/ 21 w 38"/>
                <a:gd name="T27" fmla="*/ 20 h 49"/>
                <a:gd name="T28" fmla="*/ 19 w 38"/>
                <a:gd name="T29" fmla="*/ 17 h 49"/>
                <a:gd name="T30" fmla="*/ 18 w 38"/>
                <a:gd name="T31" fmla="*/ 16 h 49"/>
                <a:gd name="T32" fmla="*/ 17 w 38"/>
                <a:gd name="T33" fmla="*/ 13 h 49"/>
                <a:gd name="T34" fmla="*/ 17 w 38"/>
                <a:gd name="T35" fmla="*/ 11 h 49"/>
                <a:gd name="T36" fmla="*/ 16 w 38"/>
                <a:gd name="T37" fmla="*/ 11 h 49"/>
                <a:gd name="T38" fmla="*/ 13 w 38"/>
                <a:gd name="T39" fmla="*/ 8 h 49"/>
                <a:gd name="T40" fmla="*/ 12 w 38"/>
                <a:gd name="T41" fmla="*/ 6 h 49"/>
                <a:gd name="T42" fmla="*/ 10 w 38"/>
                <a:gd name="T43" fmla="*/ 5 h 49"/>
                <a:gd name="T44" fmla="*/ 10 w 38"/>
                <a:gd name="T45" fmla="*/ 3 h 49"/>
                <a:gd name="T46" fmla="*/ 8 w 38"/>
                <a:gd name="T47" fmla="*/ 1 h 49"/>
                <a:gd name="T48" fmla="*/ 6 w 38"/>
                <a:gd name="T49" fmla="*/ 2 h 49"/>
                <a:gd name="T50" fmla="*/ 8 w 38"/>
                <a:gd name="T51" fmla="*/ 1 h 49"/>
                <a:gd name="T52" fmla="*/ 10 w 38"/>
                <a:gd name="T53" fmla="*/ 1 h 49"/>
                <a:gd name="T54" fmla="*/ 11 w 38"/>
                <a:gd name="T55" fmla="*/ 2 h 49"/>
                <a:gd name="T56" fmla="*/ 13 w 38"/>
                <a:gd name="T57" fmla="*/ 3 h 49"/>
                <a:gd name="T58" fmla="*/ 12 w 38"/>
                <a:gd name="T59" fmla="*/ 6 h 49"/>
                <a:gd name="T60" fmla="*/ 15 w 38"/>
                <a:gd name="T61" fmla="*/ 4 h 49"/>
                <a:gd name="T62" fmla="*/ 15 w 38"/>
                <a:gd name="T63" fmla="*/ 6 h 49"/>
                <a:gd name="T64" fmla="*/ 17 w 38"/>
                <a:gd name="T65" fmla="*/ 7 h 49"/>
                <a:gd name="T66" fmla="*/ 20 w 38"/>
                <a:gd name="T67" fmla="*/ 8 h 49"/>
                <a:gd name="T68" fmla="*/ 21 w 38"/>
                <a:gd name="T69" fmla="*/ 9 h 49"/>
                <a:gd name="T70" fmla="*/ 22 w 38"/>
                <a:gd name="T71" fmla="*/ 11 h 49"/>
                <a:gd name="T72" fmla="*/ 23 w 38"/>
                <a:gd name="T73" fmla="*/ 11 h 49"/>
                <a:gd name="T74" fmla="*/ 24 w 38"/>
                <a:gd name="T75" fmla="*/ 12 h 49"/>
                <a:gd name="T76" fmla="*/ 26 w 38"/>
                <a:gd name="T77" fmla="*/ 12 h 49"/>
                <a:gd name="T78" fmla="*/ 26 w 38"/>
                <a:gd name="T79" fmla="*/ 13 h 49"/>
                <a:gd name="T80" fmla="*/ 26 w 38"/>
                <a:gd name="T81" fmla="*/ 16 h 49"/>
                <a:gd name="T82" fmla="*/ 29 w 38"/>
                <a:gd name="T83" fmla="*/ 17 h 49"/>
                <a:gd name="T84" fmla="*/ 32 w 38"/>
                <a:gd name="T85" fmla="*/ 20 h 49"/>
                <a:gd name="T86" fmla="*/ 34 w 38"/>
                <a:gd name="T87" fmla="*/ 22 h 49"/>
                <a:gd name="T88" fmla="*/ 36 w 38"/>
                <a:gd name="T89" fmla="*/ 23 h 49"/>
                <a:gd name="T90" fmla="*/ 32 w 38"/>
                <a:gd name="T91" fmla="*/ 26 h 49"/>
                <a:gd name="T92" fmla="*/ 32 w 38"/>
                <a:gd name="T93" fmla="*/ 29 h 49"/>
                <a:gd name="T94" fmla="*/ 28 w 38"/>
                <a:gd name="T95" fmla="*/ 32 h 49"/>
                <a:gd name="T96" fmla="*/ 24 w 38"/>
                <a:gd name="T97" fmla="*/ 36 h 49"/>
                <a:gd name="T98" fmla="*/ 21 w 38"/>
                <a:gd name="T99" fmla="*/ 37 h 49"/>
                <a:gd name="T100" fmla="*/ 19 w 38"/>
                <a:gd name="T101" fmla="*/ 39 h 49"/>
                <a:gd name="T102" fmla="*/ 16 w 38"/>
                <a:gd name="T103" fmla="*/ 39 h 49"/>
                <a:gd name="T104" fmla="*/ 15 w 38"/>
                <a:gd name="T105" fmla="*/ 40 h 49"/>
                <a:gd name="T106" fmla="*/ 14 w 38"/>
                <a:gd name="T107" fmla="*/ 43 h 49"/>
                <a:gd name="T108" fmla="*/ 12 w 38"/>
                <a:gd name="T109" fmla="*/ 40 h 49"/>
                <a:gd name="T110" fmla="*/ 11 w 38"/>
                <a:gd name="T111" fmla="*/ 43 h 49"/>
                <a:gd name="T112" fmla="*/ 5 w 38"/>
                <a:gd name="T113" fmla="*/ 47 h 49"/>
                <a:gd name="T114" fmla="*/ 3 w 38"/>
                <a:gd name="T115" fmla="*/ 47 h 49"/>
                <a:gd name="T116" fmla="*/ 1 w 38"/>
                <a:gd name="T117" fmla="*/ 43 h 49"/>
                <a:gd name="T118" fmla="*/ 2 w 38"/>
                <a:gd name="T119" fmla="*/ 42 h 49"/>
                <a:gd name="T120" fmla="*/ 5 w 38"/>
                <a:gd name="T121" fmla="*/ 41 h 49"/>
                <a:gd name="T122" fmla="*/ 11 w 38"/>
                <a:gd name="T123" fmla="*/ 36 h 49"/>
                <a:gd name="T124" fmla="*/ 15 w 38"/>
                <a:gd name="T125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" h="49">
                  <a:moveTo>
                    <a:pt x="4" y="38"/>
                  </a:moveTo>
                  <a:cubicBezTo>
                    <a:pt x="4" y="38"/>
                    <a:pt x="5" y="39"/>
                    <a:pt x="5" y="39"/>
                  </a:cubicBezTo>
                  <a:cubicBezTo>
                    <a:pt x="6" y="39"/>
                    <a:pt x="5" y="38"/>
                    <a:pt x="4" y="38"/>
                  </a:cubicBezTo>
                  <a:cubicBezTo>
                    <a:pt x="5" y="38"/>
                    <a:pt x="6" y="39"/>
                    <a:pt x="6" y="39"/>
                  </a:cubicBezTo>
                  <a:cubicBezTo>
                    <a:pt x="6" y="39"/>
                    <a:pt x="6" y="38"/>
                    <a:pt x="5" y="38"/>
                  </a:cubicBezTo>
                  <a:cubicBezTo>
                    <a:pt x="6" y="39"/>
                    <a:pt x="6" y="38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8" y="40"/>
                    <a:pt x="8" y="40"/>
                  </a:cubicBezTo>
                  <a:cubicBezTo>
                    <a:pt x="8" y="40"/>
                    <a:pt x="8" y="41"/>
                    <a:pt x="8" y="40"/>
                  </a:cubicBezTo>
                  <a:cubicBezTo>
                    <a:pt x="8" y="40"/>
                    <a:pt x="8" y="40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38"/>
                    <a:pt x="8" y="39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7"/>
                    <a:pt x="7" y="39"/>
                    <a:pt x="6" y="37"/>
                  </a:cubicBezTo>
                  <a:cubicBezTo>
                    <a:pt x="6" y="36"/>
                    <a:pt x="7" y="37"/>
                    <a:pt x="7" y="37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9"/>
                    <a:pt x="6" y="35"/>
                    <a:pt x="8" y="36"/>
                  </a:cubicBezTo>
                  <a:cubicBezTo>
                    <a:pt x="8" y="37"/>
                    <a:pt x="9" y="38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8"/>
                    <a:pt x="9" y="37"/>
                  </a:cubicBezTo>
                  <a:cubicBezTo>
                    <a:pt x="9" y="36"/>
                    <a:pt x="9" y="37"/>
                    <a:pt x="9" y="36"/>
                  </a:cubicBezTo>
                  <a:cubicBezTo>
                    <a:pt x="8" y="35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10" y="36"/>
                    <a:pt x="11" y="36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1" y="33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4" y="34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4" y="35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5" y="33"/>
                    <a:pt x="15" y="31"/>
                  </a:cubicBezTo>
                  <a:cubicBezTo>
                    <a:pt x="16" y="33"/>
                    <a:pt x="15" y="31"/>
                    <a:pt x="16" y="32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30"/>
                    <a:pt x="17" y="31"/>
                    <a:pt x="17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8" y="31"/>
                    <a:pt x="17" y="30"/>
                    <a:pt x="17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7" y="29"/>
                    <a:pt x="17" y="29"/>
                  </a:cubicBezTo>
                  <a:cubicBezTo>
                    <a:pt x="18" y="30"/>
                    <a:pt x="17" y="28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8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7"/>
                  </a:cubicBezTo>
                  <a:cubicBezTo>
                    <a:pt x="19" y="28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1" y="29"/>
                  </a:cubicBezTo>
                  <a:cubicBezTo>
                    <a:pt x="21" y="29"/>
                    <a:pt x="20" y="28"/>
                    <a:pt x="20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20" y="27"/>
                    <a:pt x="19" y="26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3" y="26"/>
                    <a:pt x="23" y="26"/>
                    <a:pt x="23" y="27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4" y="25"/>
                    <a:pt x="24" y="25"/>
                  </a:cubicBezTo>
                  <a:cubicBezTo>
                    <a:pt x="24" y="24"/>
                    <a:pt x="23" y="24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4"/>
                  </a:cubicBezTo>
                  <a:cubicBezTo>
                    <a:pt x="25" y="25"/>
                    <a:pt x="24" y="24"/>
                    <a:pt x="25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4" y="24"/>
                    <a:pt x="25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3" y="23"/>
                    <a:pt x="27" y="23"/>
                    <a:pt x="25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3"/>
                    <a:pt x="23" y="23"/>
                    <a:pt x="24" y="22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23" y="23"/>
                    <a:pt x="24" y="22"/>
                    <a:pt x="23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3"/>
                    <a:pt x="24" y="22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4" y="21"/>
                    <a:pt x="23" y="22"/>
                    <a:pt x="24" y="21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1" y="22"/>
                    <a:pt x="23" y="19"/>
                    <a:pt x="21" y="20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0" y="19"/>
                    <a:pt x="22" y="18"/>
                    <a:pt x="20" y="20"/>
                  </a:cubicBez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19" y="18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6"/>
                    <a:pt x="20" y="15"/>
                    <a:pt x="21" y="14"/>
                  </a:cubicBezTo>
                  <a:cubicBezTo>
                    <a:pt x="20" y="16"/>
                    <a:pt x="20" y="15"/>
                    <a:pt x="18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8" y="17"/>
                  </a:cubicBezTo>
                  <a:cubicBezTo>
                    <a:pt x="18" y="16"/>
                    <a:pt x="19" y="16"/>
                    <a:pt x="19" y="15"/>
                  </a:cubicBezTo>
                  <a:cubicBezTo>
                    <a:pt x="19" y="16"/>
                    <a:pt x="18" y="16"/>
                    <a:pt x="18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3"/>
                    <a:pt x="18" y="14"/>
                  </a:cubicBezTo>
                  <a:cubicBezTo>
                    <a:pt x="17" y="15"/>
                    <a:pt x="18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2"/>
                    <a:pt x="19" y="12"/>
                    <a:pt x="18" y="12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1"/>
                    <a:pt x="17" y="11"/>
                  </a:cubicBezTo>
                  <a:cubicBezTo>
                    <a:pt x="17" y="12"/>
                    <a:pt x="16" y="12"/>
                    <a:pt x="16" y="13"/>
                  </a:cubicBezTo>
                  <a:cubicBezTo>
                    <a:pt x="17" y="12"/>
                    <a:pt x="16" y="12"/>
                    <a:pt x="17" y="11"/>
                  </a:cubicBezTo>
                  <a:cubicBezTo>
                    <a:pt x="17" y="11"/>
                    <a:pt x="16" y="12"/>
                    <a:pt x="16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5" y="12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5" y="10"/>
                  </a:cubicBezTo>
                  <a:cubicBezTo>
                    <a:pt x="14" y="11"/>
                    <a:pt x="15" y="11"/>
                    <a:pt x="14" y="12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8"/>
                    <a:pt x="14" y="10"/>
                    <a:pt x="14" y="9"/>
                  </a:cubicBezTo>
                  <a:cubicBezTo>
                    <a:pt x="14" y="9"/>
                    <a:pt x="13" y="10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0" y="9"/>
                    <a:pt x="13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2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3"/>
                    <a:pt x="9" y="5"/>
                    <a:pt x="10" y="3"/>
                  </a:cubicBezTo>
                  <a:cubicBezTo>
                    <a:pt x="9" y="5"/>
                    <a:pt x="9" y="4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6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9" y="3"/>
                    <a:pt x="6" y="5"/>
                    <a:pt x="7" y="3"/>
                  </a:cubicBezTo>
                  <a:cubicBezTo>
                    <a:pt x="7" y="3"/>
                    <a:pt x="8" y="2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7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8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0"/>
                    <a:pt x="9" y="0"/>
                  </a:cubicBezTo>
                  <a:cubicBezTo>
                    <a:pt x="10" y="0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8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10" y="2"/>
                    <a:pt x="10" y="3"/>
                    <a:pt x="11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1" y="1"/>
                    <a:pt x="10" y="3"/>
                    <a:pt x="11" y="3"/>
                  </a:cubicBezTo>
                  <a:cubicBezTo>
                    <a:pt x="11" y="2"/>
                    <a:pt x="11" y="2"/>
                    <a:pt x="12" y="2"/>
                  </a:cubicBezTo>
                  <a:cubicBezTo>
                    <a:pt x="11" y="3"/>
                    <a:pt x="12" y="2"/>
                    <a:pt x="12" y="2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5" y="4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5" y="5"/>
                    <a:pt x="16" y="4"/>
                    <a:pt x="15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6" y="5"/>
                    <a:pt x="16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6" y="6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7" y="7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7"/>
                    <a:pt x="17" y="8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6"/>
                    <a:pt x="18" y="9"/>
                    <a:pt x="20" y="8"/>
                  </a:cubicBezTo>
                  <a:cubicBezTo>
                    <a:pt x="20" y="8"/>
                    <a:pt x="20" y="8"/>
                    <a:pt x="19" y="9"/>
                  </a:cubicBezTo>
                  <a:cubicBezTo>
                    <a:pt x="19" y="9"/>
                    <a:pt x="21" y="8"/>
                    <a:pt x="21" y="8"/>
                  </a:cubicBezTo>
                  <a:cubicBezTo>
                    <a:pt x="22" y="8"/>
                    <a:pt x="20" y="9"/>
                    <a:pt x="20" y="9"/>
                  </a:cubicBezTo>
                  <a:cubicBezTo>
                    <a:pt x="20" y="10"/>
                    <a:pt x="19" y="10"/>
                    <a:pt x="19" y="11"/>
                  </a:cubicBezTo>
                  <a:cubicBezTo>
                    <a:pt x="19" y="11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2" y="9"/>
                    <a:pt x="21" y="10"/>
                    <a:pt x="22" y="10"/>
                  </a:cubicBezTo>
                  <a:cubicBezTo>
                    <a:pt x="22" y="10"/>
                    <a:pt x="21" y="10"/>
                    <a:pt x="21" y="10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2" y="11"/>
                    <a:pt x="22" y="10"/>
                    <a:pt x="22" y="11"/>
                  </a:cubicBezTo>
                  <a:cubicBezTo>
                    <a:pt x="22" y="10"/>
                    <a:pt x="23" y="10"/>
                    <a:pt x="23" y="9"/>
                  </a:cubicBezTo>
                  <a:cubicBezTo>
                    <a:pt x="23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1"/>
                    <a:pt x="23" y="11"/>
                  </a:cubicBezTo>
                  <a:cubicBezTo>
                    <a:pt x="23" y="11"/>
                    <a:pt x="23" y="12"/>
                    <a:pt x="23" y="11"/>
                  </a:cubicBezTo>
                  <a:cubicBezTo>
                    <a:pt x="23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9"/>
                    <a:pt x="24" y="11"/>
                    <a:pt x="24" y="11"/>
                  </a:cubicBezTo>
                  <a:cubicBezTo>
                    <a:pt x="24" y="11"/>
                    <a:pt x="25" y="10"/>
                    <a:pt x="25" y="11"/>
                  </a:cubicBezTo>
                  <a:cubicBezTo>
                    <a:pt x="25" y="10"/>
                    <a:pt x="24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3" y="13"/>
                    <a:pt x="24" y="13"/>
                  </a:cubicBezTo>
                  <a:cubicBezTo>
                    <a:pt x="23" y="14"/>
                    <a:pt x="25" y="12"/>
                    <a:pt x="24" y="13"/>
                  </a:cubicBezTo>
                  <a:cubicBezTo>
                    <a:pt x="25" y="13"/>
                    <a:pt x="25" y="12"/>
                    <a:pt x="26" y="12"/>
                  </a:cubicBezTo>
                  <a:cubicBezTo>
                    <a:pt x="25" y="13"/>
                    <a:pt x="26" y="11"/>
                    <a:pt x="26" y="12"/>
                  </a:cubicBezTo>
                  <a:cubicBezTo>
                    <a:pt x="25" y="13"/>
                    <a:pt x="26" y="12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4" y="14"/>
                    <a:pt x="24" y="13"/>
                    <a:pt x="24" y="14"/>
                  </a:cubicBezTo>
                  <a:cubicBezTo>
                    <a:pt x="25" y="13"/>
                    <a:pt x="24" y="15"/>
                    <a:pt x="24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2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6" y="14"/>
                    <a:pt x="26" y="15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7" y="14"/>
                    <a:pt x="27" y="14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6" y="16"/>
                    <a:pt x="26" y="16"/>
                  </a:cubicBezTo>
                  <a:cubicBezTo>
                    <a:pt x="27" y="16"/>
                    <a:pt x="27" y="16"/>
                    <a:pt x="28" y="15"/>
                  </a:cubicBezTo>
                  <a:cubicBezTo>
                    <a:pt x="28" y="15"/>
                    <a:pt x="28" y="15"/>
                    <a:pt x="27" y="15"/>
                  </a:cubicBezTo>
                  <a:cubicBezTo>
                    <a:pt x="28" y="15"/>
                    <a:pt x="27" y="16"/>
                    <a:pt x="28" y="16"/>
                  </a:cubicBezTo>
                  <a:cubicBezTo>
                    <a:pt x="27" y="16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6" y="17"/>
                  </a:cubicBezTo>
                  <a:cubicBezTo>
                    <a:pt x="28" y="16"/>
                    <a:pt x="27" y="18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30" y="18"/>
                    <a:pt x="29" y="18"/>
                  </a:cubicBezTo>
                  <a:cubicBezTo>
                    <a:pt x="30" y="18"/>
                    <a:pt x="28" y="20"/>
                    <a:pt x="29" y="20"/>
                  </a:cubicBezTo>
                  <a:cubicBezTo>
                    <a:pt x="30" y="19"/>
                    <a:pt x="29" y="19"/>
                    <a:pt x="30" y="19"/>
                  </a:cubicBezTo>
                  <a:cubicBezTo>
                    <a:pt x="32" y="18"/>
                    <a:pt x="30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1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1"/>
                    <a:pt x="33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1" y="23"/>
                    <a:pt x="34" y="23"/>
                    <a:pt x="33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3" y="24"/>
                    <a:pt x="33" y="24"/>
                  </a:cubicBezTo>
                  <a:cubicBezTo>
                    <a:pt x="35" y="24"/>
                    <a:pt x="35" y="23"/>
                    <a:pt x="36" y="23"/>
                  </a:cubicBezTo>
                  <a:cubicBezTo>
                    <a:pt x="36" y="23"/>
                    <a:pt x="36" y="24"/>
                    <a:pt x="35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4" y="24"/>
                    <a:pt x="33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4"/>
                    <a:pt x="34" y="25"/>
                    <a:pt x="37" y="25"/>
                  </a:cubicBezTo>
                  <a:cubicBezTo>
                    <a:pt x="34" y="26"/>
                    <a:pt x="36" y="27"/>
                    <a:pt x="35" y="27"/>
                  </a:cubicBezTo>
                  <a:cubicBezTo>
                    <a:pt x="32" y="26"/>
                    <a:pt x="34" y="27"/>
                    <a:pt x="32" y="26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32" y="27"/>
                    <a:pt x="32" y="27"/>
                    <a:pt x="33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3" y="28"/>
                    <a:pt x="35" y="28"/>
                    <a:pt x="35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8"/>
                    <a:pt x="33" y="28"/>
                  </a:cubicBezTo>
                  <a:cubicBezTo>
                    <a:pt x="31" y="28"/>
                    <a:pt x="34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2" y="31"/>
                    <a:pt x="30" y="30"/>
                  </a:cubicBezTo>
                  <a:cubicBezTo>
                    <a:pt x="30" y="30"/>
                    <a:pt x="31" y="30"/>
                    <a:pt x="31" y="30"/>
                  </a:cubicBezTo>
                  <a:cubicBezTo>
                    <a:pt x="30" y="31"/>
                    <a:pt x="28" y="30"/>
                    <a:pt x="28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7" y="32"/>
                    <a:pt x="26" y="32"/>
                  </a:cubicBezTo>
                  <a:cubicBezTo>
                    <a:pt x="27" y="33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5"/>
                    <a:pt x="25" y="34"/>
                    <a:pt x="25" y="33"/>
                  </a:cubicBezTo>
                  <a:cubicBezTo>
                    <a:pt x="25" y="35"/>
                    <a:pt x="24" y="35"/>
                    <a:pt x="24" y="36"/>
                  </a:cubicBezTo>
                  <a:cubicBezTo>
                    <a:pt x="24" y="36"/>
                    <a:pt x="23" y="35"/>
                    <a:pt x="23" y="35"/>
                  </a:cubicBezTo>
                  <a:cubicBezTo>
                    <a:pt x="23" y="35"/>
                    <a:pt x="22" y="34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6"/>
                    <a:pt x="23" y="36"/>
                    <a:pt x="23" y="3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8"/>
                    <a:pt x="20" y="35"/>
                    <a:pt x="22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8"/>
                    <a:pt x="20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1"/>
                    <a:pt x="18" y="39"/>
                  </a:cubicBezTo>
                  <a:cubicBezTo>
                    <a:pt x="18" y="40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5" y="38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6" y="39"/>
                    <a:pt x="15" y="39"/>
                  </a:cubicBezTo>
                  <a:cubicBezTo>
                    <a:pt x="15" y="39"/>
                    <a:pt x="15" y="39"/>
                    <a:pt x="15" y="40"/>
                  </a:cubicBezTo>
                  <a:cubicBezTo>
                    <a:pt x="15" y="40"/>
                    <a:pt x="14" y="39"/>
                    <a:pt x="15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1"/>
                    <a:pt x="14" y="39"/>
                    <a:pt x="14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5" y="40"/>
                    <a:pt x="15" y="40"/>
                  </a:cubicBezTo>
                  <a:cubicBezTo>
                    <a:pt x="15" y="41"/>
                    <a:pt x="15" y="41"/>
                    <a:pt x="16" y="42"/>
                  </a:cubicBezTo>
                  <a:cubicBezTo>
                    <a:pt x="16" y="42"/>
                    <a:pt x="14" y="41"/>
                    <a:pt x="14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4" y="42"/>
                  </a:cubicBezTo>
                  <a:cubicBezTo>
                    <a:pt x="15" y="42"/>
                    <a:pt x="15" y="42"/>
                    <a:pt x="14" y="42"/>
                  </a:cubicBezTo>
                  <a:cubicBezTo>
                    <a:pt x="15" y="43"/>
                    <a:pt x="15" y="43"/>
                    <a:pt x="14" y="43"/>
                  </a:cubicBezTo>
                  <a:cubicBezTo>
                    <a:pt x="14" y="42"/>
                    <a:pt x="14" y="42"/>
                    <a:pt x="13" y="41"/>
                  </a:cubicBezTo>
                  <a:cubicBezTo>
                    <a:pt x="13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3" y="41"/>
                    <a:pt x="13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3" y="42"/>
                    <a:pt x="14" y="43"/>
                  </a:cubicBezTo>
                  <a:cubicBezTo>
                    <a:pt x="13" y="42"/>
                    <a:pt x="13" y="43"/>
                    <a:pt x="11" y="42"/>
                  </a:cubicBezTo>
                  <a:cubicBezTo>
                    <a:pt x="11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2"/>
                    <a:pt x="11" y="43"/>
                    <a:pt x="11" y="42"/>
                  </a:cubicBezTo>
                  <a:cubicBezTo>
                    <a:pt x="11" y="42"/>
                    <a:pt x="12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45"/>
                    <a:pt x="8" y="41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9" y="45"/>
                    <a:pt x="7" y="44"/>
                    <a:pt x="7" y="46"/>
                  </a:cubicBezTo>
                  <a:cubicBezTo>
                    <a:pt x="7" y="46"/>
                    <a:pt x="7" y="46"/>
                    <a:pt x="6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5"/>
                    <a:pt x="7" y="48"/>
                    <a:pt x="5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4" y="46"/>
                    <a:pt x="5" y="47"/>
                  </a:cubicBezTo>
                  <a:cubicBezTo>
                    <a:pt x="5" y="47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7"/>
                    <a:pt x="5" y="48"/>
                    <a:pt x="5" y="49"/>
                  </a:cubicBezTo>
                  <a:cubicBezTo>
                    <a:pt x="5" y="49"/>
                    <a:pt x="3" y="48"/>
                    <a:pt x="3" y="47"/>
                  </a:cubicBezTo>
                  <a:cubicBezTo>
                    <a:pt x="3" y="47"/>
                    <a:pt x="3" y="47"/>
                    <a:pt x="3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2" y="45"/>
                    <a:pt x="0" y="44"/>
                    <a:pt x="0" y="42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1"/>
                    <a:pt x="3" y="42"/>
                    <a:pt x="2" y="41"/>
                  </a:cubicBezTo>
                  <a:cubicBezTo>
                    <a:pt x="2" y="41"/>
                    <a:pt x="3" y="42"/>
                    <a:pt x="3" y="42"/>
                  </a:cubicBezTo>
                  <a:cubicBezTo>
                    <a:pt x="1" y="40"/>
                    <a:pt x="3" y="41"/>
                    <a:pt x="2" y="40"/>
                  </a:cubicBezTo>
                  <a:cubicBezTo>
                    <a:pt x="3" y="41"/>
                    <a:pt x="3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39"/>
                  </a:cubicBezTo>
                  <a:cubicBezTo>
                    <a:pt x="4" y="40"/>
                    <a:pt x="4" y="40"/>
                    <a:pt x="5" y="41"/>
                  </a:cubicBezTo>
                  <a:cubicBezTo>
                    <a:pt x="4" y="40"/>
                    <a:pt x="4" y="40"/>
                    <a:pt x="3" y="39"/>
                  </a:cubicBezTo>
                  <a:cubicBezTo>
                    <a:pt x="4" y="40"/>
                    <a:pt x="4" y="39"/>
                    <a:pt x="5" y="40"/>
                  </a:cubicBezTo>
                  <a:cubicBezTo>
                    <a:pt x="4" y="39"/>
                    <a:pt x="5" y="40"/>
                    <a:pt x="4" y="39"/>
                  </a:cubicBezTo>
                  <a:cubicBezTo>
                    <a:pt x="5" y="40"/>
                    <a:pt x="4" y="39"/>
                    <a:pt x="5" y="40"/>
                  </a:cubicBezTo>
                  <a:cubicBezTo>
                    <a:pt x="5" y="39"/>
                    <a:pt x="4" y="38"/>
                    <a:pt x="5" y="39"/>
                  </a:cubicBezTo>
                  <a:cubicBezTo>
                    <a:pt x="4" y="38"/>
                    <a:pt x="4" y="38"/>
                    <a:pt x="4" y="38"/>
                  </a:cubicBez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2" y="37"/>
                    <a:pt x="12" y="37"/>
                  </a:cubicBezTo>
                  <a:cubicBezTo>
                    <a:pt x="11" y="37"/>
                    <a:pt x="11" y="36"/>
                    <a:pt x="11" y="36"/>
                  </a:cubicBezTo>
                  <a:close/>
                  <a:moveTo>
                    <a:pt x="15" y="42"/>
                  </a:moveTo>
                  <a:cubicBezTo>
                    <a:pt x="15" y="42"/>
                    <a:pt x="15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lnTo>
                    <a:pt x="15" y="42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370">
              <a:extLst>
                <a:ext uri="{FF2B5EF4-FFF2-40B4-BE49-F238E27FC236}">
                  <a16:creationId xmlns:a16="http://schemas.microsoft.com/office/drawing/2014/main" id="{4011777D-92EF-5858-1BCC-107BD615F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0" y="5518150"/>
              <a:ext cx="793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371">
              <a:extLst>
                <a:ext uri="{FF2B5EF4-FFF2-40B4-BE49-F238E27FC236}">
                  <a16:creationId xmlns:a16="http://schemas.microsoft.com/office/drawing/2014/main" id="{8D8A238C-94AA-F680-1E33-008A0B645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5425" y="5218113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372">
              <a:extLst>
                <a:ext uri="{FF2B5EF4-FFF2-40B4-BE49-F238E27FC236}">
                  <a16:creationId xmlns:a16="http://schemas.microsoft.com/office/drawing/2014/main" id="{3121F12E-6542-CAF7-07A0-0397F89D8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950" y="5422900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373">
              <a:extLst>
                <a:ext uri="{FF2B5EF4-FFF2-40B4-BE49-F238E27FC236}">
                  <a16:creationId xmlns:a16="http://schemas.microsoft.com/office/drawing/2014/main" id="{4AB80946-6127-F464-6A7A-A3C27396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563" y="5218113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374">
              <a:extLst>
                <a:ext uri="{FF2B5EF4-FFF2-40B4-BE49-F238E27FC236}">
                  <a16:creationId xmlns:a16="http://schemas.microsoft.com/office/drawing/2014/main" id="{E4235F3A-EC6B-02DC-20F5-18FB0DF6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5208588"/>
              <a:ext cx="7938" cy="952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375">
              <a:extLst>
                <a:ext uri="{FF2B5EF4-FFF2-40B4-BE49-F238E27FC236}">
                  <a16:creationId xmlns:a16="http://schemas.microsoft.com/office/drawing/2014/main" id="{2A61C36D-2720-2A14-6EBD-300E2EB8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0" y="5208588"/>
              <a:ext cx="9525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376">
              <a:extLst>
                <a:ext uri="{FF2B5EF4-FFF2-40B4-BE49-F238E27FC236}">
                  <a16:creationId xmlns:a16="http://schemas.microsoft.com/office/drawing/2014/main" id="{40D7DD3F-3F23-BEC7-0AB5-89DA9FCC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53117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377">
              <a:extLst>
                <a:ext uri="{FF2B5EF4-FFF2-40B4-BE49-F238E27FC236}">
                  <a16:creationId xmlns:a16="http://schemas.microsoft.com/office/drawing/2014/main" id="{F8AC75F9-2E3C-C496-FB51-AE33EC8B3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5268913"/>
              <a:ext cx="0" cy="793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378">
              <a:extLst>
                <a:ext uri="{FF2B5EF4-FFF2-40B4-BE49-F238E27FC236}">
                  <a16:creationId xmlns:a16="http://schemas.microsoft.com/office/drawing/2014/main" id="{73FC3063-1E30-AE5C-D177-2C699C62B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354638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379">
              <a:extLst>
                <a:ext uri="{FF2B5EF4-FFF2-40B4-BE49-F238E27FC236}">
                  <a16:creationId xmlns:a16="http://schemas.microsoft.com/office/drawing/2014/main" id="{7BC1400C-5C1C-DDCF-5DD3-5EF159510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5268913"/>
              <a:ext cx="0" cy="7938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380">
              <a:extLst>
                <a:ext uri="{FF2B5EF4-FFF2-40B4-BE49-F238E27FC236}">
                  <a16:creationId xmlns:a16="http://schemas.microsoft.com/office/drawing/2014/main" id="{35729D4E-EA8B-7E04-D6FB-978A832C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183188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381">
              <a:extLst>
                <a:ext uri="{FF2B5EF4-FFF2-40B4-BE49-F238E27FC236}">
                  <a16:creationId xmlns:a16="http://schemas.microsoft.com/office/drawing/2014/main" id="{AE6F0135-FEDA-B95F-C74B-DAFAD5D3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51831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382">
              <a:extLst>
                <a:ext uri="{FF2B5EF4-FFF2-40B4-BE49-F238E27FC236}">
                  <a16:creationId xmlns:a16="http://schemas.microsoft.com/office/drawing/2014/main" id="{3A796BE9-119E-3F6A-0004-54D2E86A4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51831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383">
              <a:extLst>
                <a:ext uri="{FF2B5EF4-FFF2-40B4-BE49-F238E27FC236}">
                  <a16:creationId xmlns:a16="http://schemas.microsoft.com/office/drawing/2014/main" id="{3651825F-E4A3-0B6D-0E6D-7A54B4FE9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1911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384">
              <a:extLst>
                <a:ext uri="{FF2B5EF4-FFF2-40B4-BE49-F238E27FC236}">
                  <a16:creationId xmlns:a16="http://schemas.microsoft.com/office/drawing/2014/main" id="{D5B910AC-69D1-DDA6-FB5F-063B99753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5" y="5191125"/>
              <a:ext cx="7938" cy="952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385">
              <a:extLst>
                <a:ext uri="{FF2B5EF4-FFF2-40B4-BE49-F238E27FC236}">
                  <a16:creationId xmlns:a16="http://schemas.microsoft.com/office/drawing/2014/main" id="{79ACCEB2-7573-4B43-6396-4BF4C363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563" y="5165725"/>
              <a:ext cx="17463" cy="7938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386">
              <a:extLst>
                <a:ext uri="{FF2B5EF4-FFF2-40B4-BE49-F238E27FC236}">
                  <a16:creationId xmlns:a16="http://schemas.microsoft.com/office/drawing/2014/main" id="{152A04F3-FEB3-55EF-C3FA-F4841B1C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5" y="5173663"/>
              <a:ext cx="9525" cy="952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387">
              <a:extLst>
                <a:ext uri="{FF2B5EF4-FFF2-40B4-BE49-F238E27FC236}">
                  <a16:creationId xmlns:a16="http://schemas.microsoft.com/office/drawing/2014/main" id="{15F6FCC8-9348-22DF-0E75-D0F2D07E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5218113"/>
              <a:ext cx="9525" cy="793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388">
              <a:extLst>
                <a:ext uri="{FF2B5EF4-FFF2-40B4-BE49-F238E27FC236}">
                  <a16:creationId xmlns:a16="http://schemas.microsoft.com/office/drawing/2014/main" id="{4FDED307-46AC-C311-148E-1891A42A0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5" y="5260975"/>
              <a:ext cx="0" cy="7938"/>
            </a:xfrm>
            <a:custGeom>
              <a:avLst/>
              <a:gdLst>
                <a:gd name="T0" fmla="*/ 0 h 5"/>
                <a:gd name="T1" fmla="*/ 5 h 5"/>
                <a:gd name="T2" fmla="*/ 0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89">
              <a:extLst>
                <a:ext uri="{FF2B5EF4-FFF2-40B4-BE49-F238E27FC236}">
                  <a16:creationId xmlns:a16="http://schemas.microsoft.com/office/drawing/2014/main" id="{25151F70-D0ED-07B5-7DAA-B1A91A99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5226050"/>
              <a:ext cx="1588" cy="158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390">
              <a:extLst>
                <a:ext uri="{FF2B5EF4-FFF2-40B4-BE49-F238E27FC236}">
                  <a16:creationId xmlns:a16="http://schemas.microsoft.com/office/drawing/2014/main" id="{D32B31E0-5453-78CB-2722-4397AFB4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5303838"/>
              <a:ext cx="7938" cy="793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91">
              <a:extLst>
                <a:ext uri="{FF2B5EF4-FFF2-40B4-BE49-F238E27FC236}">
                  <a16:creationId xmlns:a16="http://schemas.microsoft.com/office/drawing/2014/main" id="{8F2FD807-4706-C166-8A11-09FD97DF9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38" y="5354638"/>
              <a:ext cx="17463" cy="952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392">
              <a:extLst>
                <a:ext uri="{FF2B5EF4-FFF2-40B4-BE49-F238E27FC236}">
                  <a16:creationId xmlns:a16="http://schemas.microsoft.com/office/drawing/2014/main" id="{06C5BF5A-AC69-07AF-3554-55109BBB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5475288"/>
              <a:ext cx="0" cy="7938"/>
            </a:xfrm>
            <a:custGeom>
              <a:avLst/>
              <a:gdLst>
                <a:gd name="T0" fmla="*/ 0 h 5"/>
                <a:gd name="T1" fmla="*/ 5 h 5"/>
                <a:gd name="T2" fmla="*/ 0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413FD412-A0E9-E827-D52B-47EA013AA638}"/>
              </a:ext>
            </a:extLst>
          </p:cNvPr>
          <p:cNvGrpSpPr/>
          <p:nvPr/>
        </p:nvGrpSpPr>
        <p:grpSpPr>
          <a:xfrm>
            <a:off x="3444275" y="3752513"/>
            <a:ext cx="1739508" cy="2828451"/>
            <a:chOff x="3444275" y="3752513"/>
            <a:chExt cx="1739508" cy="282845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639B445D-D5D2-340E-58F1-72D8815F04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41865" y="4256104"/>
              <a:ext cx="720000" cy="2324860"/>
              <a:chOff x="7478863" y="3332912"/>
              <a:chExt cx="584200" cy="3101976"/>
            </a:xfrm>
          </p:grpSpPr>
          <p:grpSp>
            <p:nvGrpSpPr>
              <p:cNvPr id="435" name="Group 2451">
                <a:extLst>
                  <a:ext uri="{FF2B5EF4-FFF2-40B4-BE49-F238E27FC236}">
                    <a16:creationId xmlns:a16="http://schemas.microsoft.com/office/drawing/2014/main" id="{9A741BB7-4E74-D9FC-18CF-ADEEFD8784CB}"/>
                  </a:ext>
                </a:extLst>
              </p:cNvPr>
              <p:cNvGrpSpPr/>
              <p:nvPr/>
            </p:nvGrpSpPr>
            <p:grpSpPr>
              <a:xfrm>
                <a:off x="7478863" y="3332912"/>
                <a:ext cx="584200" cy="3101976"/>
                <a:chOff x="1255713" y="2184400"/>
                <a:chExt cx="584200" cy="3101976"/>
              </a:xfrm>
            </p:grpSpPr>
            <p:sp>
              <p:nvSpPr>
                <p:cNvPr id="436" name="Rectangle 393">
                  <a:extLst>
                    <a:ext uri="{FF2B5EF4-FFF2-40B4-BE49-F238E27FC236}">
                      <a16:creationId xmlns:a16="http://schemas.microsoft.com/office/drawing/2014/main" id="{C07197CE-3B0A-5A68-94A4-E9BF51264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2534" y="2209800"/>
                  <a:ext cx="515938" cy="30591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softEdge rad="3175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Freeform 394">
                  <a:extLst>
                    <a:ext uri="{FF2B5EF4-FFF2-40B4-BE49-F238E27FC236}">
                      <a16:creationId xmlns:a16="http://schemas.microsoft.com/office/drawing/2014/main" id="{9AE53759-7E0C-666A-60B2-84C69F564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5238" y="2209800"/>
                  <a:ext cx="515938" cy="3059113"/>
                </a:xfrm>
                <a:custGeom>
                  <a:avLst/>
                  <a:gdLst>
                    <a:gd name="T0" fmla="*/ 0 w 325"/>
                    <a:gd name="T1" fmla="*/ 1927 h 1927"/>
                    <a:gd name="T2" fmla="*/ 0 w 325"/>
                    <a:gd name="T3" fmla="*/ 0 h 1927"/>
                    <a:gd name="T4" fmla="*/ 325 w 325"/>
                    <a:gd name="T5" fmla="*/ 0 h 1927"/>
                    <a:gd name="T6" fmla="*/ 325 w 325"/>
                    <a:gd name="T7" fmla="*/ 1927 h 1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5" h="1927">
                      <a:moveTo>
                        <a:pt x="0" y="1927"/>
                      </a:moveTo>
                      <a:lnTo>
                        <a:pt x="0" y="0"/>
                      </a:lnTo>
                      <a:lnTo>
                        <a:pt x="325" y="0"/>
                      </a:lnTo>
                      <a:lnTo>
                        <a:pt x="325" y="192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Freeform 395">
                  <a:extLst>
                    <a:ext uri="{FF2B5EF4-FFF2-40B4-BE49-F238E27FC236}">
                      <a16:creationId xmlns:a16="http://schemas.microsoft.com/office/drawing/2014/main" id="{5EF9BC39-7F2D-CA0C-25B2-017BEAD51A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1975" y="5260975"/>
                  <a:ext cx="0" cy="7938"/>
                </a:xfrm>
                <a:custGeom>
                  <a:avLst/>
                  <a:gdLst>
                    <a:gd name="T0" fmla="*/ 5 h 5"/>
                    <a:gd name="T1" fmla="*/ 5 h 5"/>
                    <a:gd name="T2" fmla="*/ 0 h 5"/>
                    <a:gd name="T3" fmla="*/ 5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Freeform 396">
                  <a:extLst>
                    <a:ext uri="{FF2B5EF4-FFF2-40B4-BE49-F238E27FC236}">
                      <a16:creationId xmlns:a16="http://schemas.microsoft.com/office/drawing/2014/main" id="{724E6260-D4E8-D505-7FCF-9CA19560A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513" y="5218113"/>
                  <a:ext cx="25400" cy="33338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0 h 4"/>
                    <a:gd name="T4" fmla="*/ 2 w 3"/>
                    <a:gd name="T5" fmla="*/ 4 h 4"/>
                    <a:gd name="T6" fmla="*/ 1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2"/>
                        <a:pt x="0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Freeform 397">
                  <a:extLst>
                    <a:ext uri="{FF2B5EF4-FFF2-40B4-BE49-F238E27FC236}">
                      <a16:creationId xmlns:a16="http://schemas.microsoft.com/office/drawing/2014/main" id="{E7756571-0074-6579-5FC1-B28C9548C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513" y="5183188"/>
                  <a:ext cx="9525" cy="2540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Freeform 398">
                  <a:extLst>
                    <a:ext uri="{FF2B5EF4-FFF2-40B4-BE49-F238E27FC236}">
                      <a16:creationId xmlns:a16="http://schemas.microsoft.com/office/drawing/2014/main" id="{901B602F-BFDF-DDF1-2465-07601CA7F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513" y="4125913"/>
                  <a:ext cx="9525" cy="9525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Freeform 399">
                  <a:extLst>
                    <a:ext uri="{FF2B5EF4-FFF2-40B4-BE49-F238E27FC236}">
                      <a16:creationId xmlns:a16="http://schemas.microsoft.com/office/drawing/2014/main" id="{5B154CBF-2508-2FDA-B288-55FB4E90B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5713" y="2184400"/>
                  <a:ext cx="576263" cy="3101976"/>
                </a:xfrm>
                <a:custGeom>
                  <a:avLst/>
                  <a:gdLst>
                    <a:gd name="T0" fmla="*/ 62 w 67"/>
                    <a:gd name="T1" fmla="*/ 213 h 361"/>
                    <a:gd name="T2" fmla="*/ 63 w 67"/>
                    <a:gd name="T3" fmla="*/ 259 h 361"/>
                    <a:gd name="T4" fmla="*/ 63 w 67"/>
                    <a:gd name="T5" fmla="*/ 274 h 361"/>
                    <a:gd name="T6" fmla="*/ 65 w 67"/>
                    <a:gd name="T7" fmla="*/ 314 h 361"/>
                    <a:gd name="T8" fmla="*/ 66 w 67"/>
                    <a:gd name="T9" fmla="*/ 338 h 361"/>
                    <a:gd name="T10" fmla="*/ 67 w 67"/>
                    <a:gd name="T11" fmla="*/ 336 h 361"/>
                    <a:gd name="T12" fmla="*/ 66 w 67"/>
                    <a:gd name="T13" fmla="*/ 310 h 361"/>
                    <a:gd name="T14" fmla="*/ 65 w 67"/>
                    <a:gd name="T15" fmla="*/ 226 h 361"/>
                    <a:gd name="T16" fmla="*/ 65 w 67"/>
                    <a:gd name="T17" fmla="*/ 139 h 361"/>
                    <a:gd name="T18" fmla="*/ 65 w 67"/>
                    <a:gd name="T19" fmla="*/ 39 h 361"/>
                    <a:gd name="T20" fmla="*/ 64 w 67"/>
                    <a:gd name="T21" fmla="*/ 0 h 361"/>
                    <a:gd name="T22" fmla="*/ 46 w 67"/>
                    <a:gd name="T23" fmla="*/ 0 h 361"/>
                    <a:gd name="T24" fmla="*/ 3 w 67"/>
                    <a:gd name="T25" fmla="*/ 26 h 361"/>
                    <a:gd name="T26" fmla="*/ 3 w 67"/>
                    <a:gd name="T27" fmla="*/ 135 h 361"/>
                    <a:gd name="T28" fmla="*/ 3 w 67"/>
                    <a:gd name="T29" fmla="*/ 299 h 361"/>
                    <a:gd name="T30" fmla="*/ 2 w 67"/>
                    <a:gd name="T31" fmla="*/ 340 h 361"/>
                    <a:gd name="T32" fmla="*/ 4 w 67"/>
                    <a:gd name="T33" fmla="*/ 345 h 361"/>
                    <a:gd name="T34" fmla="*/ 2 w 67"/>
                    <a:gd name="T35" fmla="*/ 355 h 361"/>
                    <a:gd name="T36" fmla="*/ 4 w 67"/>
                    <a:gd name="T37" fmla="*/ 358 h 361"/>
                    <a:gd name="T38" fmla="*/ 6 w 67"/>
                    <a:gd name="T39" fmla="*/ 351 h 361"/>
                    <a:gd name="T40" fmla="*/ 6 w 67"/>
                    <a:gd name="T41" fmla="*/ 346 h 361"/>
                    <a:gd name="T42" fmla="*/ 5 w 67"/>
                    <a:gd name="T43" fmla="*/ 318 h 361"/>
                    <a:gd name="T44" fmla="*/ 7 w 67"/>
                    <a:gd name="T45" fmla="*/ 301 h 361"/>
                    <a:gd name="T46" fmla="*/ 7 w 67"/>
                    <a:gd name="T47" fmla="*/ 272 h 361"/>
                    <a:gd name="T48" fmla="*/ 7 w 67"/>
                    <a:gd name="T49" fmla="*/ 244 h 361"/>
                    <a:gd name="T50" fmla="*/ 6 w 67"/>
                    <a:gd name="T51" fmla="*/ 206 h 361"/>
                    <a:gd name="T52" fmla="*/ 7 w 67"/>
                    <a:gd name="T53" fmla="*/ 151 h 361"/>
                    <a:gd name="T54" fmla="*/ 5 w 67"/>
                    <a:gd name="T55" fmla="*/ 136 h 361"/>
                    <a:gd name="T56" fmla="*/ 6 w 67"/>
                    <a:gd name="T57" fmla="*/ 127 h 361"/>
                    <a:gd name="T58" fmla="*/ 5 w 67"/>
                    <a:gd name="T59" fmla="*/ 48 h 361"/>
                    <a:gd name="T60" fmla="*/ 5 w 67"/>
                    <a:gd name="T61" fmla="*/ 45 h 361"/>
                    <a:gd name="T62" fmla="*/ 5 w 67"/>
                    <a:gd name="T63" fmla="*/ 15 h 361"/>
                    <a:gd name="T64" fmla="*/ 5 w 67"/>
                    <a:gd name="T65" fmla="*/ 3 h 361"/>
                    <a:gd name="T66" fmla="*/ 28 w 67"/>
                    <a:gd name="T67" fmla="*/ 3 h 361"/>
                    <a:gd name="T68" fmla="*/ 58 w 67"/>
                    <a:gd name="T69" fmla="*/ 2 h 361"/>
                    <a:gd name="T70" fmla="*/ 62 w 67"/>
                    <a:gd name="T71" fmla="*/ 2 h 361"/>
                    <a:gd name="T72" fmla="*/ 63 w 67"/>
                    <a:gd name="T73" fmla="*/ 23 h 361"/>
                    <a:gd name="T74" fmla="*/ 62 w 67"/>
                    <a:gd name="T75" fmla="*/ 62 h 361"/>
                    <a:gd name="T76" fmla="*/ 63 w 67"/>
                    <a:gd name="T77" fmla="*/ 101 h 361"/>
                    <a:gd name="T78" fmla="*/ 63 w 67"/>
                    <a:gd name="T79" fmla="*/ 125 h 361"/>
                    <a:gd name="T80" fmla="*/ 63 w 67"/>
                    <a:gd name="T81" fmla="*/ 156 h 361"/>
                    <a:gd name="T82" fmla="*/ 62 w 67"/>
                    <a:gd name="T83" fmla="*/ 171 h 361"/>
                    <a:gd name="T84" fmla="*/ 63 w 67"/>
                    <a:gd name="T85" fmla="*/ 194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7" h="361">
                      <a:moveTo>
                        <a:pt x="63" y="194"/>
                      </a:moveTo>
                      <a:cubicBezTo>
                        <a:pt x="62" y="193"/>
                        <a:pt x="62" y="193"/>
                        <a:pt x="62" y="193"/>
                      </a:cubicBezTo>
                      <a:cubicBezTo>
                        <a:pt x="63" y="199"/>
                        <a:pt x="62" y="206"/>
                        <a:pt x="62" y="213"/>
                      </a:cubicBezTo>
                      <a:cubicBezTo>
                        <a:pt x="62" y="212"/>
                        <a:pt x="62" y="212"/>
                        <a:pt x="62" y="212"/>
                      </a:cubicBezTo>
                      <a:cubicBezTo>
                        <a:pt x="62" y="229"/>
                        <a:pt x="63" y="244"/>
                        <a:pt x="64" y="260"/>
                      </a:cubicBezTo>
                      <a:cubicBezTo>
                        <a:pt x="63" y="260"/>
                        <a:pt x="63" y="260"/>
                        <a:pt x="63" y="259"/>
                      </a:cubicBezTo>
                      <a:cubicBezTo>
                        <a:pt x="63" y="260"/>
                        <a:pt x="64" y="261"/>
                        <a:pt x="64" y="262"/>
                      </a:cubicBezTo>
                      <a:cubicBezTo>
                        <a:pt x="64" y="262"/>
                        <a:pt x="63" y="262"/>
                        <a:pt x="63" y="261"/>
                      </a:cubicBezTo>
                      <a:cubicBezTo>
                        <a:pt x="62" y="265"/>
                        <a:pt x="64" y="271"/>
                        <a:pt x="63" y="274"/>
                      </a:cubicBezTo>
                      <a:cubicBezTo>
                        <a:pt x="63" y="275"/>
                        <a:pt x="64" y="275"/>
                        <a:pt x="64" y="274"/>
                      </a:cubicBezTo>
                      <a:cubicBezTo>
                        <a:pt x="64" y="287"/>
                        <a:pt x="65" y="301"/>
                        <a:pt x="66" y="314"/>
                      </a:cubicBezTo>
                      <a:cubicBezTo>
                        <a:pt x="65" y="314"/>
                        <a:pt x="65" y="314"/>
                        <a:pt x="65" y="314"/>
                      </a:cubicBezTo>
                      <a:cubicBezTo>
                        <a:pt x="67" y="325"/>
                        <a:pt x="66" y="337"/>
                        <a:pt x="66" y="348"/>
                      </a:cubicBezTo>
                      <a:cubicBezTo>
                        <a:pt x="66" y="349"/>
                        <a:pt x="66" y="347"/>
                        <a:pt x="67" y="348"/>
                      </a:cubicBezTo>
                      <a:cubicBezTo>
                        <a:pt x="67" y="345"/>
                        <a:pt x="65" y="342"/>
                        <a:pt x="66" y="338"/>
                      </a:cubicBezTo>
                      <a:cubicBezTo>
                        <a:pt x="67" y="339"/>
                        <a:pt x="67" y="339"/>
                        <a:pt x="67" y="339"/>
                      </a:cubicBezTo>
                      <a:cubicBezTo>
                        <a:pt x="67" y="336"/>
                        <a:pt x="66" y="338"/>
                        <a:pt x="66" y="336"/>
                      </a:cubicBezTo>
                      <a:cubicBezTo>
                        <a:pt x="67" y="335"/>
                        <a:pt x="67" y="336"/>
                        <a:pt x="67" y="336"/>
                      </a:cubicBezTo>
                      <a:cubicBezTo>
                        <a:pt x="67" y="330"/>
                        <a:pt x="67" y="325"/>
                        <a:pt x="66" y="320"/>
                      </a:cubicBezTo>
                      <a:cubicBezTo>
                        <a:pt x="67" y="319"/>
                        <a:pt x="66" y="315"/>
                        <a:pt x="67" y="313"/>
                      </a:cubicBezTo>
                      <a:cubicBezTo>
                        <a:pt x="66" y="312"/>
                        <a:pt x="67" y="310"/>
                        <a:pt x="66" y="310"/>
                      </a:cubicBezTo>
                      <a:cubicBezTo>
                        <a:pt x="66" y="292"/>
                        <a:pt x="65" y="274"/>
                        <a:pt x="66" y="255"/>
                      </a:cubicBezTo>
                      <a:cubicBezTo>
                        <a:pt x="64" y="247"/>
                        <a:pt x="66" y="236"/>
                        <a:pt x="65" y="226"/>
                      </a:cubicBezTo>
                      <a:cubicBezTo>
                        <a:pt x="65" y="226"/>
                        <a:pt x="65" y="226"/>
                        <a:pt x="65" y="226"/>
                      </a:cubicBezTo>
                      <a:cubicBezTo>
                        <a:pt x="65" y="223"/>
                        <a:pt x="65" y="218"/>
                        <a:pt x="65" y="214"/>
                      </a:cubicBezTo>
                      <a:cubicBezTo>
                        <a:pt x="64" y="211"/>
                        <a:pt x="64" y="211"/>
                        <a:pt x="64" y="211"/>
                      </a:cubicBezTo>
                      <a:cubicBezTo>
                        <a:pt x="66" y="187"/>
                        <a:pt x="65" y="163"/>
                        <a:pt x="65" y="139"/>
                      </a:cubicBezTo>
                      <a:cubicBezTo>
                        <a:pt x="66" y="111"/>
                        <a:pt x="67" y="87"/>
                        <a:pt x="65" y="60"/>
                      </a:cubicBezTo>
                      <a:cubicBezTo>
                        <a:pt x="65" y="60"/>
                        <a:pt x="65" y="60"/>
                        <a:pt x="65" y="61"/>
                      </a:cubicBezTo>
                      <a:cubicBezTo>
                        <a:pt x="65" y="53"/>
                        <a:pt x="65" y="46"/>
                        <a:pt x="65" y="39"/>
                      </a:cubicBezTo>
                      <a:cubicBezTo>
                        <a:pt x="65" y="39"/>
                        <a:pt x="65" y="39"/>
                        <a:pt x="65" y="39"/>
                      </a:cubicBezTo>
                      <a:cubicBezTo>
                        <a:pt x="65" y="33"/>
                        <a:pt x="64" y="26"/>
                        <a:pt x="64" y="2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1" y="0"/>
                        <a:pt x="49" y="0"/>
                        <a:pt x="46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3" y="44"/>
                        <a:pt x="1" y="61"/>
                        <a:pt x="2" y="79"/>
                      </a:cubicBezTo>
                      <a:cubicBezTo>
                        <a:pt x="1" y="97"/>
                        <a:pt x="4" y="117"/>
                        <a:pt x="3" y="135"/>
                      </a:cubicBezTo>
                      <a:cubicBezTo>
                        <a:pt x="1" y="147"/>
                        <a:pt x="5" y="162"/>
                        <a:pt x="3" y="173"/>
                      </a:cubicBezTo>
                      <a:cubicBezTo>
                        <a:pt x="0" y="195"/>
                        <a:pt x="2" y="216"/>
                        <a:pt x="4" y="239"/>
                      </a:cubicBezTo>
                      <a:cubicBezTo>
                        <a:pt x="3" y="259"/>
                        <a:pt x="5" y="279"/>
                        <a:pt x="3" y="299"/>
                      </a:cubicBezTo>
                      <a:cubicBezTo>
                        <a:pt x="5" y="309"/>
                        <a:pt x="2" y="319"/>
                        <a:pt x="2" y="329"/>
                      </a:cubicBezTo>
                      <a:cubicBezTo>
                        <a:pt x="2" y="329"/>
                        <a:pt x="2" y="329"/>
                        <a:pt x="2" y="329"/>
                      </a:cubicBezTo>
                      <a:cubicBezTo>
                        <a:pt x="1" y="333"/>
                        <a:pt x="5" y="337"/>
                        <a:pt x="2" y="340"/>
                      </a:cubicBezTo>
                      <a:cubicBezTo>
                        <a:pt x="2" y="339"/>
                        <a:pt x="2" y="339"/>
                        <a:pt x="2" y="339"/>
                      </a:cubicBezTo>
                      <a:cubicBezTo>
                        <a:pt x="1" y="341"/>
                        <a:pt x="5" y="344"/>
                        <a:pt x="4" y="345"/>
                      </a:cubicBezTo>
                      <a:cubicBezTo>
                        <a:pt x="4" y="345"/>
                        <a:pt x="4" y="345"/>
                        <a:pt x="4" y="345"/>
                      </a:cubicBezTo>
                      <a:cubicBezTo>
                        <a:pt x="4" y="348"/>
                        <a:pt x="3" y="346"/>
                        <a:pt x="3" y="348"/>
                      </a:cubicBezTo>
                      <a:cubicBezTo>
                        <a:pt x="3" y="348"/>
                        <a:pt x="4" y="348"/>
                        <a:pt x="4" y="349"/>
                      </a:cubicBezTo>
                      <a:cubicBezTo>
                        <a:pt x="2" y="350"/>
                        <a:pt x="4" y="355"/>
                        <a:pt x="2" y="355"/>
                      </a:cubicBezTo>
                      <a:cubicBezTo>
                        <a:pt x="2" y="354"/>
                        <a:pt x="1" y="357"/>
                        <a:pt x="0" y="354"/>
                      </a:cubicBezTo>
                      <a:cubicBezTo>
                        <a:pt x="0" y="355"/>
                        <a:pt x="0" y="359"/>
                        <a:pt x="1" y="359"/>
                      </a:cubicBezTo>
                      <a:cubicBezTo>
                        <a:pt x="2" y="359"/>
                        <a:pt x="3" y="361"/>
                        <a:pt x="4" y="358"/>
                      </a:cubicBezTo>
                      <a:cubicBezTo>
                        <a:pt x="4" y="358"/>
                        <a:pt x="4" y="358"/>
                        <a:pt x="4" y="358"/>
                      </a:cubicBezTo>
                      <a:cubicBezTo>
                        <a:pt x="4" y="357"/>
                        <a:pt x="4" y="357"/>
                        <a:pt x="5" y="357"/>
                      </a:cubicBezTo>
                      <a:cubicBezTo>
                        <a:pt x="5" y="354"/>
                        <a:pt x="6" y="353"/>
                        <a:pt x="6" y="351"/>
                      </a:cubicBezTo>
                      <a:cubicBezTo>
                        <a:pt x="6" y="351"/>
                        <a:pt x="6" y="351"/>
                        <a:pt x="6" y="351"/>
                      </a:cubicBezTo>
                      <a:cubicBezTo>
                        <a:pt x="5" y="350"/>
                        <a:pt x="6" y="347"/>
                        <a:pt x="6" y="346"/>
                      </a:cubicBezTo>
                      <a:cubicBezTo>
                        <a:pt x="6" y="346"/>
                        <a:pt x="6" y="346"/>
                        <a:pt x="6" y="346"/>
                      </a:cubicBezTo>
                      <a:cubicBezTo>
                        <a:pt x="7" y="345"/>
                        <a:pt x="5" y="342"/>
                        <a:pt x="6" y="343"/>
                      </a:cubicBezTo>
                      <a:cubicBezTo>
                        <a:pt x="6" y="337"/>
                        <a:pt x="6" y="329"/>
                        <a:pt x="6" y="322"/>
                      </a:cubicBezTo>
                      <a:cubicBezTo>
                        <a:pt x="5" y="321"/>
                        <a:pt x="6" y="316"/>
                        <a:pt x="5" y="318"/>
                      </a:cubicBezTo>
                      <a:cubicBezTo>
                        <a:pt x="6" y="316"/>
                        <a:pt x="6" y="311"/>
                        <a:pt x="6" y="309"/>
                      </a:cubicBezTo>
                      <a:cubicBezTo>
                        <a:pt x="6" y="309"/>
                        <a:pt x="7" y="309"/>
                        <a:pt x="7" y="309"/>
                      </a:cubicBezTo>
                      <a:cubicBezTo>
                        <a:pt x="8" y="305"/>
                        <a:pt x="5" y="304"/>
                        <a:pt x="7" y="301"/>
                      </a:cubicBezTo>
                      <a:cubicBezTo>
                        <a:pt x="6" y="300"/>
                        <a:pt x="8" y="294"/>
                        <a:pt x="6" y="292"/>
                      </a:cubicBezTo>
                      <a:cubicBezTo>
                        <a:pt x="6" y="292"/>
                        <a:pt x="6" y="292"/>
                        <a:pt x="7" y="292"/>
                      </a:cubicBezTo>
                      <a:cubicBezTo>
                        <a:pt x="7" y="285"/>
                        <a:pt x="7" y="278"/>
                        <a:pt x="7" y="272"/>
                      </a:cubicBezTo>
                      <a:cubicBezTo>
                        <a:pt x="6" y="268"/>
                        <a:pt x="8" y="261"/>
                        <a:pt x="6" y="257"/>
                      </a:cubicBezTo>
                      <a:cubicBezTo>
                        <a:pt x="6" y="253"/>
                        <a:pt x="7" y="248"/>
                        <a:pt x="7" y="243"/>
                      </a:cubicBezTo>
                      <a:cubicBezTo>
                        <a:pt x="7" y="244"/>
                        <a:pt x="7" y="244"/>
                        <a:pt x="7" y="244"/>
                      </a:cubicBezTo>
                      <a:cubicBezTo>
                        <a:pt x="7" y="238"/>
                        <a:pt x="7" y="232"/>
                        <a:pt x="5" y="228"/>
                      </a:cubicBezTo>
                      <a:cubicBezTo>
                        <a:pt x="7" y="226"/>
                        <a:pt x="7" y="224"/>
                        <a:pt x="7" y="222"/>
                      </a:cubicBezTo>
                      <a:cubicBezTo>
                        <a:pt x="7" y="218"/>
                        <a:pt x="7" y="211"/>
                        <a:pt x="6" y="206"/>
                      </a:cubicBezTo>
                      <a:cubicBezTo>
                        <a:pt x="7" y="205"/>
                        <a:pt x="6" y="201"/>
                        <a:pt x="7" y="201"/>
                      </a:cubicBezTo>
                      <a:cubicBezTo>
                        <a:pt x="5" y="186"/>
                        <a:pt x="5" y="167"/>
                        <a:pt x="7" y="151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7" y="149"/>
                        <a:pt x="5" y="146"/>
                        <a:pt x="4" y="144"/>
                      </a:cubicBezTo>
                      <a:cubicBezTo>
                        <a:pt x="4" y="144"/>
                        <a:pt x="5" y="144"/>
                        <a:pt x="5" y="144"/>
                      </a:cubicBezTo>
                      <a:cubicBezTo>
                        <a:pt x="4" y="141"/>
                        <a:pt x="5" y="139"/>
                        <a:pt x="5" y="136"/>
                      </a:cubicBezTo>
                      <a:cubicBezTo>
                        <a:pt x="5" y="136"/>
                        <a:pt x="5" y="136"/>
                        <a:pt x="6" y="136"/>
                      </a:cubicBezTo>
                      <a:cubicBezTo>
                        <a:pt x="5" y="133"/>
                        <a:pt x="7" y="130"/>
                        <a:pt x="6" y="127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ubicBezTo>
                        <a:pt x="6" y="125"/>
                        <a:pt x="6" y="125"/>
                        <a:pt x="6" y="125"/>
                      </a:cubicBezTo>
                      <a:cubicBezTo>
                        <a:pt x="6" y="125"/>
                        <a:pt x="7" y="125"/>
                        <a:pt x="6" y="126"/>
                      </a:cubicBezTo>
                      <a:cubicBezTo>
                        <a:pt x="7" y="101"/>
                        <a:pt x="5" y="74"/>
                        <a:pt x="5" y="48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5" y="44"/>
                        <a:pt x="5" y="44"/>
                        <a:pt x="5" y="45"/>
                      </a:cubicBezTo>
                      <a:cubicBezTo>
                        <a:pt x="6" y="38"/>
                        <a:pt x="5" y="31"/>
                        <a:pt x="5" y="25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5" y="21"/>
                        <a:pt x="7" y="18"/>
                        <a:pt x="5" y="15"/>
                      </a:cubicBezTo>
                      <a:cubicBezTo>
                        <a:pt x="5" y="15"/>
                        <a:pt x="5" y="15"/>
                        <a:pt x="6" y="1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33" y="2"/>
                        <a:pt x="39" y="2"/>
                        <a:pt x="45" y="2"/>
                      </a:cubicBezTo>
                      <a:cubicBezTo>
                        <a:pt x="48" y="2"/>
                        <a:pt x="51" y="2"/>
                        <a:pt x="53" y="2"/>
                      </a:cubicBezTo>
                      <a:cubicBezTo>
                        <a:pt x="55" y="2"/>
                        <a:pt x="56" y="2"/>
                        <a:pt x="58" y="2"/>
                      </a:cubicBezTo>
                      <a:cubicBezTo>
                        <a:pt x="59" y="2"/>
                        <a:pt x="60" y="2"/>
                        <a:pt x="62" y="1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2" y="3"/>
                        <a:pt x="62" y="5"/>
                        <a:pt x="63" y="6"/>
                      </a:cubicBezTo>
                      <a:cubicBezTo>
                        <a:pt x="63" y="12"/>
                        <a:pt x="63" y="12"/>
                        <a:pt x="63" y="12"/>
                      </a:cubicBezTo>
                      <a:cubicBezTo>
                        <a:pt x="63" y="16"/>
                        <a:pt x="63" y="19"/>
                        <a:pt x="63" y="23"/>
                      </a:cubicBezTo>
                      <a:cubicBezTo>
                        <a:pt x="62" y="30"/>
                        <a:pt x="62" y="38"/>
                        <a:pt x="62" y="45"/>
                      </a:cubicBezTo>
                      <a:cubicBezTo>
                        <a:pt x="62" y="52"/>
                        <a:pt x="63" y="56"/>
                        <a:pt x="63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4" y="73"/>
                        <a:pt x="60" y="85"/>
                        <a:pt x="63" y="96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3" y="97"/>
                        <a:pt x="61" y="102"/>
                        <a:pt x="63" y="101"/>
                      </a:cubicBezTo>
                      <a:cubicBezTo>
                        <a:pt x="63" y="103"/>
                        <a:pt x="63" y="103"/>
                        <a:pt x="63" y="103"/>
                      </a:cubicBezTo>
                      <a:cubicBezTo>
                        <a:pt x="65" y="111"/>
                        <a:pt x="62" y="117"/>
                        <a:pt x="63" y="126"/>
                      </a:cubicBezTo>
                      <a:cubicBezTo>
                        <a:pt x="63" y="125"/>
                        <a:pt x="63" y="125"/>
                        <a:pt x="63" y="125"/>
                      </a:cubicBezTo>
                      <a:cubicBezTo>
                        <a:pt x="63" y="128"/>
                        <a:pt x="63" y="131"/>
                        <a:pt x="63" y="133"/>
                      </a:cubicBezTo>
                      <a:cubicBezTo>
                        <a:pt x="63" y="132"/>
                        <a:pt x="63" y="132"/>
                        <a:pt x="63" y="132"/>
                      </a:cubicBezTo>
                      <a:cubicBezTo>
                        <a:pt x="61" y="140"/>
                        <a:pt x="63" y="148"/>
                        <a:pt x="63" y="156"/>
                      </a:cubicBezTo>
                      <a:cubicBezTo>
                        <a:pt x="62" y="155"/>
                        <a:pt x="62" y="155"/>
                        <a:pt x="62" y="155"/>
                      </a:cubicBezTo>
                      <a:cubicBezTo>
                        <a:pt x="63" y="159"/>
                        <a:pt x="62" y="167"/>
                        <a:pt x="62" y="172"/>
                      </a:cubicBezTo>
                      <a:cubicBezTo>
                        <a:pt x="62" y="171"/>
                        <a:pt x="62" y="171"/>
                        <a:pt x="62" y="171"/>
                      </a:cubicBezTo>
                      <a:cubicBezTo>
                        <a:pt x="63" y="174"/>
                        <a:pt x="63" y="174"/>
                        <a:pt x="63" y="174"/>
                      </a:cubicBezTo>
                      <a:cubicBezTo>
                        <a:pt x="62" y="174"/>
                        <a:pt x="62" y="174"/>
                        <a:pt x="62" y="174"/>
                      </a:cubicBezTo>
                      <a:cubicBezTo>
                        <a:pt x="62" y="181"/>
                        <a:pt x="62" y="187"/>
                        <a:pt x="63" y="194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Freeform 400">
                  <a:extLst>
                    <a:ext uri="{FF2B5EF4-FFF2-40B4-BE49-F238E27FC236}">
                      <a16:creationId xmlns:a16="http://schemas.microsoft.com/office/drawing/2014/main" id="{31344B47-9452-6A3A-C70D-0E44008A5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050" y="4427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Freeform 401">
                  <a:extLst>
                    <a:ext uri="{FF2B5EF4-FFF2-40B4-BE49-F238E27FC236}">
                      <a16:creationId xmlns:a16="http://schemas.microsoft.com/office/drawing/2014/main" id="{9A0B91B8-46B5-7BFE-2085-8D5D61FC2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100" y="5191125"/>
                  <a:ext cx="0" cy="9525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5" name="Freeform 429">
                <a:extLst>
                  <a:ext uri="{FF2B5EF4-FFF2-40B4-BE49-F238E27FC236}">
                    <a16:creationId xmlns:a16="http://schemas.microsoft.com/office/drawing/2014/main" id="{87996820-F43C-E2EE-3920-96ABE7593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188" y="3391719"/>
                <a:ext cx="447676" cy="3008243"/>
              </a:xfrm>
              <a:custGeom>
                <a:avLst/>
                <a:gdLst>
                  <a:gd name="T0" fmla="*/ 52 w 52"/>
                  <a:gd name="T1" fmla="*/ 2 h 256"/>
                  <a:gd name="T2" fmla="*/ 50 w 52"/>
                  <a:gd name="T3" fmla="*/ 11 h 256"/>
                  <a:gd name="T4" fmla="*/ 48 w 52"/>
                  <a:gd name="T5" fmla="*/ 15 h 256"/>
                  <a:gd name="T6" fmla="*/ 46 w 52"/>
                  <a:gd name="T7" fmla="*/ 23 h 256"/>
                  <a:gd name="T8" fmla="*/ 49 w 52"/>
                  <a:gd name="T9" fmla="*/ 30 h 256"/>
                  <a:gd name="T10" fmla="*/ 51 w 52"/>
                  <a:gd name="T11" fmla="*/ 34 h 256"/>
                  <a:gd name="T12" fmla="*/ 46 w 52"/>
                  <a:gd name="T13" fmla="*/ 39 h 256"/>
                  <a:gd name="T14" fmla="*/ 46 w 52"/>
                  <a:gd name="T15" fmla="*/ 50 h 256"/>
                  <a:gd name="T16" fmla="*/ 50 w 52"/>
                  <a:gd name="T17" fmla="*/ 57 h 256"/>
                  <a:gd name="T18" fmla="*/ 51 w 52"/>
                  <a:gd name="T19" fmla="*/ 61 h 256"/>
                  <a:gd name="T20" fmla="*/ 51 w 52"/>
                  <a:gd name="T21" fmla="*/ 68 h 256"/>
                  <a:gd name="T22" fmla="*/ 52 w 52"/>
                  <a:gd name="T23" fmla="*/ 75 h 256"/>
                  <a:gd name="T24" fmla="*/ 46 w 52"/>
                  <a:gd name="T25" fmla="*/ 83 h 256"/>
                  <a:gd name="T26" fmla="*/ 46 w 52"/>
                  <a:gd name="T27" fmla="*/ 86 h 256"/>
                  <a:gd name="T28" fmla="*/ 47 w 52"/>
                  <a:gd name="T29" fmla="*/ 90 h 256"/>
                  <a:gd name="T30" fmla="*/ 49 w 52"/>
                  <a:gd name="T31" fmla="*/ 100 h 256"/>
                  <a:gd name="T32" fmla="*/ 52 w 52"/>
                  <a:gd name="T33" fmla="*/ 106 h 256"/>
                  <a:gd name="T34" fmla="*/ 46 w 52"/>
                  <a:gd name="T35" fmla="*/ 106 h 256"/>
                  <a:gd name="T36" fmla="*/ 49 w 52"/>
                  <a:gd name="T37" fmla="*/ 112 h 256"/>
                  <a:gd name="T38" fmla="*/ 47 w 52"/>
                  <a:gd name="T39" fmla="*/ 116 h 256"/>
                  <a:gd name="T40" fmla="*/ 51 w 52"/>
                  <a:gd name="T41" fmla="*/ 122 h 256"/>
                  <a:gd name="T42" fmla="*/ 48 w 52"/>
                  <a:gd name="T43" fmla="*/ 128 h 256"/>
                  <a:gd name="T44" fmla="*/ 49 w 52"/>
                  <a:gd name="T45" fmla="*/ 131 h 256"/>
                  <a:gd name="T46" fmla="*/ 46 w 52"/>
                  <a:gd name="T47" fmla="*/ 134 h 256"/>
                  <a:gd name="T48" fmla="*/ 50 w 52"/>
                  <a:gd name="T49" fmla="*/ 147 h 256"/>
                  <a:gd name="T50" fmla="*/ 47 w 52"/>
                  <a:gd name="T51" fmla="*/ 149 h 256"/>
                  <a:gd name="T52" fmla="*/ 48 w 52"/>
                  <a:gd name="T53" fmla="*/ 160 h 256"/>
                  <a:gd name="T54" fmla="*/ 45 w 52"/>
                  <a:gd name="T55" fmla="*/ 166 h 256"/>
                  <a:gd name="T56" fmla="*/ 49 w 52"/>
                  <a:gd name="T57" fmla="*/ 171 h 256"/>
                  <a:gd name="T58" fmla="*/ 49 w 52"/>
                  <a:gd name="T59" fmla="*/ 175 h 256"/>
                  <a:gd name="T60" fmla="*/ 51 w 52"/>
                  <a:gd name="T61" fmla="*/ 179 h 256"/>
                  <a:gd name="T62" fmla="*/ 48 w 52"/>
                  <a:gd name="T63" fmla="*/ 186 h 256"/>
                  <a:gd name="T64" fmla="*/ 52 w 52"/>
                  <a:gd name="T65" fmla="*/ 190 h 256"/>
                  <a:gd name="T66" fmla="*/ 49 w 52"/>
                  <a:gd name="T67" fmla="*/ 197 h 256"/>
                  <a:gd name="T68" fmla="*/ 49 w 52"/>
                  <a:gd name="T69" fmla="*/ 201 h 256"/>
                  <a:gd name="T70" fmla="*/ 46 w 52"/>
                  <a:gd name="T71" fmla="*/ 204 h 256"/>
                  <a:gd name="T72" fmla="*/ 46 w 52"/>
                  <a:gd name="T73" fmla="*/ 210 h 256"/>
                  <a:gd name="T74" fmla="*/ 51 w 52"/>
                  <a:gd name="T75" fmla="*/ 222 h 256"/>
                  <a:gd name="T76" fmla="*/ 48 w 52"/>
                  <a:gd name="T77" fmla="*/ 225 h 256"/>
                  <a:gd name="T78" fmla="*/ 46 w 52"/>
                  <a:gd name="T79" fmla="*/ 235 h 256"/>
                  <a:gd name="T80" fmla="*/ 50 w 52"/>
                  <a:gd name="T81" fmla="*/ 241 h 256"/>
                  <a:gd name="T82" fmla="*/ 46 w 52"/>
                  <a:gd name="T83" fmla="*/ 244 h 256"/>
                  <a:gd name="T84" fmla="*/ 52 w 52"/>
                  <a:gd name="T85" fmla="*/ 256 h 256"/>
                  <a:gd name="T86" fmla="*/ 40 w 52"/>
                  <a:gd name="T87" fmla="*/ 255 h 256"/>
                  <a:gd name="T88" fmla="*/ 17 w 52"/>
                  <a:gd name="T89" fmla="*/ 25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" h="256">
                    <a:moveTo>
                      <a:pt x="47" y="0"/>
                    </a:moveTo>
                    <a:cubicBezTo>
                      <a:pt x="47" y="0"/>
                      <a:pt x="52" y="2"/>
                      <a:pt x="52" y="2"/>
                    </a:cubicBezTo>
                    <a:cubicBezTo>
                      <a:pt x="52" y="2"/>
                      <a:pt x="28" y="2"/>
                      <a:pt x="28" y="2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13" y="0"/>
                      <a:pt x="13" y="0"/>
                    </a:cubicBezTo>
                    <a:cubicBezTo>
                      <a:pt x="13" y="1"/>
                      <a:pt x="48" y="15"/>
                      <a:pt x="48" y="15"/>
                    </a:cubicBezTo>
                    <a:cubicBezTo>
                      <a:pt x="47" y="15"/>
                      <a:pt x="1" y="4"/>
                      <a:pt x="1" y="4"/>
                    </a:cubicBezTo>
                    <a:cubicBezTo>
                      <a:pt x="1" y="4"/>
                      <a:pt x="46" y="23"/>
                      <a:pt x="46" y="23"/>
                    </a:cubicBezTo>
                    <a:cubicBezTo>
                      <a:pt x="46" y="23"/>
                      <a:pt x="1" y="9"/>
                      <a:pt x="1" y="9"/>
                    </a:cubicBezTo>
                    <a:cubicBezTo>
                      <a:pt x="1" y="9"/>
                      <a:pt x="49" y="30"/>
                      <a:pt x="49" y="30"/>
                    </a:cubicBezTo>
                    <a:cubicBezTo>
                      <a:pt x="49" y="30"/>
                      <a:pt x="0" y="12"/>
                      <a:pt x="0" y="12"/>
                    </a:cubicBezTo>
                    <a:cubicBezTo>
                      <a:pt x="0" y="12"/>
                      <a:pt x="51" y="34"/>
                      <a:pt x="51" y="34"/>
                    </a:cubicBezTo>
                    <a:cubicBezTo>
                      <a:pt x="51" y="34"/>
                      <a:pt x="5" y="21"/>
                      <a:pt x="5" y="21"/>
                    </a:cubicBezTo>
                    <a:cubicBezTo>
                      <a:pt x="4" y="22"/>
                      <a:pt x="46" y="39"/>
                      <a:pt x="46" y="39"/>
                    </a:cubicBezTo>
                    <a:cubicBezTo>
                      <a:pt x="46" y="39"/>
                      <a:pt x="2" y="31"/>
                      <a:pt x="2" y="31"/>
                    </a:cubicBezTo>
                    <a:cubicBezTo>
                      <a:pt x="1" y="31"/>
                      <a:pt x="46" y="50"/>
                      <a:pt x="46" y="50"/>
                    </a:cubicBezTo>
                    <a:cubicBezTo>
                      <a:pt x="46" y="50"/>
                      <a:pt x="0" y="35"/>
                      <a:pt x="0" y="36"/>
                    </a:cubicBezTo>
                    <a:cubicBezTo>
                      <a:pt x="0" y="36"/>
                      <a:pt x="50" y="57"/>
                      <a:pt x="50" y="57"/>
                    </a:cubicBezTo>
                    <a:cubicBezTo>
                      <a:pt x="50" y="57"/>
                      <a:pt x="2" y="40"/>
                      <a:pt x="2" y="40"/>
                    </a:cubicBezTo>
                    <a:cubicBezTo>
                      <a:pt x="2" y="40"/>
                      <a:pt x="51" y="61"/>
                      <a:pt x="51" y="61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52" y="67"/>
                      <a:pt x="51" y="68"/>
                    </a:cubicBezTo>
                    <a:cubicBezTo>
                      <a:pt x="51" y="68"/>
                      <a:pt x="2" y="54"/>
                      <a:pt x="2" y="54"/>
                    </a:cubicBezTo>
                    <a:cubicBezTo>
                      <a:pt x="2" y="55"/>
                      <a:pt x="52" y="75"/>
                      <a:pt x="52" y="7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46" y="83"/>
                      <a:pt x="46" y="83"/>
                    </a:cubicBezTo>
                    <a:cubicBezTo>
                      <a:pt x="46" y="83"/>
                      <a:pt x="6" y="68"/>
                      <a:pt x="5" y="68"/>
                    </a:cubicBezTo>
                    <a:cubicBezTo>
                      <a:pt x="5" y="69"/>
                      <a:pt x="46" y="85"/>
                      <a:pt x="46" y="86"/>
                    </a:cubicBezTo>
                    <a:cubicBezTo>
                      <a:pt x="46" y="86"/>
                      <a:pt x="4" y="72"/>
                      <a:pt x="4" y="72"/>
                    </a:cubicBezTo>
                    <a:cubicBezTo>
                      <a:pt x="4" y="72"/>
                      <a:pt x="47" y="89"/>
                      <a:pt x="47" y="9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50" y="99"/>
                      <a:pt x="49" y="100"/>
                    </a:cubicBezTo>
                    <a:cubicBezTo>
                      <a:pt x="49" y="100"/>
                      <a:pt x="1" y="84"/>
                      <a:pt x="1" y="84"/>
                    </a:cubicBezTo>
                    <a:cubicBezTo>
                      <a:pt x="1" y="85"/>
                      <a:pt x="52" y="106"/>
                      <a:pt x="52" y="106"/>
                    </a:cubicBezTo>
                    <a:cubicBezTo>
                      <a:pt x="52" y="106"/>
                      <a:pt x="1" y="87"/>
                      <a:pt x="1" y="87"/>
                    </a:cubicBezTo>
                    <a:cubicBezTo>
                      <a:pt x="1" y="88"/>
                      <a:pt x="46" y="106"/>
                      <a:pt x="46" y="106"/>
                    </a:cubicBezTo>
                    <a:cubicBezTo>
                      <a:pt x="46" y="106"/>
                      <a:pt x="2" y="92"/>
                      <a:pt x="2" y="92"/>
                    </a:cubicBezTo>
                    <a:cubicBezTo>
                      <a:pt x="2" y="92"/>
                      <a:pt x="49" y="111"/>
                      <a:pt x="49" y="112"/>
                    </a:cubicBezTo>
                    <a:cubicBezTo>
                      <a:pt x="49" y="112"/>
                      <a:pt x="1" y="96"/>
                      <a:pt x="1" y="96"/>
                    </a:cubicBezTo>
                    <a:cubicBezTo>
                      <a:pt x="1" y="96"/>
                      <a:pt x="47" y="116"/>
                      <a:pt x="47" y="116"/>
                    </a:cubicBezTo>
                    <a:cubicBezTo>
                      <a:pt x="47" y="116"/>
                      <a:pt x="6" y="103"/>
                      <a:pt x="5" y="103"/>
                    </a:cubicBezTo>
                    <a:cubicBezTo>
                      <a:pt x="5" y="103"/>
                      <a:pt x="51" y="122"/>
                      <a:pt x="51" y="122"/>
                    </a:cubicBezTo>
                    <a:cubicBezTo>
                      <a:pt x="51" y="122"/>
                      <a:pt x="2" y="108"/>
                      <a:pt x="2" y="109"/>
                    </a:cubicBezTo>
                    <a:cubicBezTo>
                      <a:pt x="2" y="109"/>
                      <a:pt x="48" y="128"/>
                      <a:pt x="48" y="128"/>
                    </a:cubicBezTo>
                    <a:cubicBezTo>
                      <a:pt x="48" y="128"/>
                      <a:pt x="6" y="113"/>
                      <a:pt x="6" y="113"/>
                    </a:cubicBezTo>
                    <a:cubicBezTo>
                      <a:pt x="5" y="114"/>
                      <a:pt x="49" y="131"/>
                      <a:pt x="49" y="131"/>
                    </a:cubicBezTo>
                    <a:cubicBezTo>
                      <a:pt x="49" y="131"/>
                      <a:pt x="3" y="116"/>
                      <a:pt x="2" y="116"/>
                    </a:cubicBezTo>
                    <a:cubicBezTo>
                      <a:pt x="2" y="116"/>
                      <a:pt x="46" y="134"/>
                      <a:pt x="46" y="134"/>
                    </a:cubicBezTo>
                    <a:cubicBezTo>
                      <a:pt x="6" y="128"/>
                      <a:pt x="6" y="128"/>
                      <a:pt x="6" y="128"/>
                    </a:cubicBezTo>
                    <a:cubicBezTo>
                      <a:pt x="6" y="128"/>
                      <a:pt x="50" y="146"/>
                      <a:pt x="50" y="147"/>
                    </a:cubicBezTo>
                    <a:cubicBezTo>
                      <a:pt x="50" y="147"/>
                      <a:pt x="4" y="130"/>
                      <a:pt x="4" y="131"/>
                    </a:cubicBezTo>
                    <a:cubicBezTo>
                      <a:pt x="4" y="131"/>
                      <a:pt x="47" y="149"/>
                      <a:pt x="47" y="149"/>
                    </a:cubicBezTo>
                    <a:cubicBezTo>
                      <a:pt x="47" y="149"/>
                      <a:pt x="1" y="139"/>
                      <a:pt x="1" y="14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1" y="147"/>
                      <a:pt x="1" y="147"/>
                      <a:pt x="1" y="147"/>
                    </a:cubicBezTo>
                    <a:cubicBezTo>
                      <a:pt x="1" y="147"/>
                      <a:pt x="45" y="165"/>
                      <a:pt x="45" y="166"/>
                    </a:cubicBezTo>
                    <a:cubicBezTo>
                      <a:pt x="2" y="151"/>
                      <a:pt x="2" y="151"/>
                      <a:pt x="2" y="151"/>
                    </a:cubicBezTo>
                    <a:cubicBezTo>
                      <a:pt x="2" y="151"/>
                      <a:pt x="49" y="171"/>
                      <a:pt x="49" y="171"/>
                    </a:cubicBezTo>
                    <a:cubicBezTo>
                      <a:pt x="49" y="171"/>
                      <a:pt x="2" y="155"/>
                      <a:pt x="2" y="155"/>
                    </a:cubicBezTo>
                    <a:cubicBezTo>
                      <a:pt x="49" y="175"/>
                      <a:pt x="49" y="175"/>
                      <a:pt x="49" y="175"/>
                    </a:cubicBezTo>
                    <a:cubicBezTo>
                      <a:pt x="7" y="160"/>
                      <a:pt x="7" y="160"/>
                      <a:pt x="7" y="160"/>
                    </a:cubicBezTo>
                    <a:cubicBezTo>
                      <a:pt x="6" y="160"/>
                      <a:pt x="51" y="178"/>
                      <a:pt x="51" y="179"/>
                    </a:cubicBezTo>
                    <a:cubicBezTo>
                      <a:pt x="50" y="179"/>
                      <a:pt x="1" y="166"/>
                      <a:pt x="1" y="166"/>
                    </a:cubicBezTo>
                    <a:cubicBezTo>
                      <a:pt x="48" y="186"/>
                      <a:pt x="48" y="186"/>
                      <a:pt x="48" y="186"/>
                    </a:cubicBezTo>
                    <a:cubicBezTo>
                      <a:pt x="48" y="186"/>
                      <a:pt x="5" y="170"/>
                      <a:pt x="5" y="170"/>
                    </a:cubicBezTo>
                    <a:cubicBezTo>
                      <a:pt x="4" y="171"/>
                      <a:pt x="52" y="190"/>
                      <a:pt x="52" y="190"/>
                    </a:cubicBezTo>
                    <a:cubicBezTo>
                      <a:pt x="5" y="178"/>
                      <a:pt x="5" y="178"/>
                      <a:pt x="5" y="178"/>
                    </a:cubicBezTo>
                    <a:cubicBezTo>
                      <a:pt x="49" y="197"/>
                      <a:pt x="49" y="197"/>
                      <a:pt x="49" y="197"/>
                    </a:cubicBezTo>
                    <a:cubicBezTo>
                      <a:pt x="49" y="197"/>
                      <a:pt x="1" y="180"/>
                      <a:pt x="1" y="180"/>
                    </a:cubicBezTo>
                    <a:cubicBezTo>
                      <a:pt x="1" y="180"/>
                      <a:pt x="49" y="200"/>
                      <a:pt x="49" y="201"/>
                    </a:cubicBezTo>
                    <a:cubicBezTo>
                      <a:pt x="3" y="186"/>
                      <a:pt x="3" y="186"/>
                      <a:pt x="3" y="186"/>
                    </a:cubicBezTo>
                    <a:cubicBezTo>
                      <a:pt x="3" y="186"/>
                      <a:pt x="46" y="204"/>
                      <a:pt x="46" y="20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1"/>
                      <a:pt x="46" y="210"/>
                      <a:pt x="46" y="210"/>
                    </a:cubicBezTo>
                    <a:cubicBezTo>
                      <a:pt x="46" y="210"/>
                      <a:pt x="1" y="200"/>
                      <a:pt x="1" y="201"/>
                    </a:cubicBezTo>
                    <a:cubicBezTo>
                      <a:pt x="51" y="222"/>
                      <a:pt x="51" y="222"/>
                      <a:pt x="51" y="222"/>
                    </a:cubicBezTo>
                    <a:cubicBezTo>
                      <a:pt x="51" y="222"/>
                      <a:pt x="3" y="205"/>
                      <a:pt x="3" y="206"/>
                    </a:cubicBezTo>
                    <a:cubicBezTo>
                      <a:pt x="48" y="225"/>
                      <a:pt x="48" y="225"/>
                      <a:pt x="48" y="225"/>
                    </a:cubicBezTo>
                    <a:cubicBezTo>
                      <a:pt x="48" y="225"/>
                      <a:pt x="0" y="215"/>
                      <a:pt x="0" y="215"/>
                    </a:cubicBezTo>
                    <a:cubicBezTo>
                      <a:pt x="0" y="215"/>
                      <a:pt x="46" y="235"/>
                      <a:pt x="46" y="235"/>
                    </a:cubicBezTo>
                    <a:cubicBezTo>
                      <a:pt x="45" y="235"/>
                      <a:pt x="5" y="222"/>
                      <a:pt x="5" y="222"/>
                    </a:cubicBezTo>
                    <a:cubicBezTo>
                      <a:pt x="4" y="223"/>
                      <a:pt x="50" y="241"/>
                      <a:pt x="50" y="241"/>
                    </a:cubicBezTo>
                    <a:cubicBezTo>
                      <a:pt x="50" y="241"/>
                      <a:pt x="3" y="225"/>
                      <a:pt x="3" y="225"/>
                    </a:cubicBezTo>
                    <a:cubicBezTo>
                      <a:pt x="3" y="225"/>
                      <a:pt x="47" y="243"/>
                      <a:pt x="46" y="244"/>
                    </a:cubicBezTo>
                    <a:cubicBezTo>
                      <a:pt x="46" y="244"/>
                      <a:pt x="2" y="234"/>
                      <a:pt x="2" y="234"/>
                    </a:cubicBezTo>
                    <a:cubicBezTo>
                      <a:pt x="52" y="256"/>
                      <a:pt x="52" y="256"/>
                      <a:pt x="52" y="256"/>
                    </a:cubicBezTo>
                    <a:cubicBezTo>
                      <a:pt x="3" y="240"/>
                      <a:pt x="3" y="240"/>
                      <a:pt x="3" y="240"/>
                    </a:cubicBezTo>
                    <a:cubicBezTo>
                      <a:pt x="3" y="240"/>
                      <a:pt x="40" y="255"/>
                      <a:pt x="40" y="255"/>
                    </a:cubicBezTo>
                    <a:cubicBezTo>
                      <a:pt x="40" y="255"/>
                      <a:pt x="1" y="248"/>
                      <a:pt x="1" y="248"/>
                    </a:cubicBezTo>
                    <a:cubicBezTo>
                      <a:pt x="17" y="255"/>
                      <a:pt x="17" y="255"/>
                      <a:pt x="17" y="255"/>
                    </a:cubicBezTo>
                  </a:path>
                </a:pathLst>
              </a:custGeom>
              <a:noFill/>
              <a:ln w="2540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13BA93-2939-65E5-BC5B-4884F0CE6E21}"/>
                </a:ext>
              </a:extLst>
            </p:cNvPr>
            <p:cNvSpPr/>
            <p:nvPr/>
          </p:nvSpPr>
          <p:spPr>
            <a:xfrm>
              <a:off x="3444275" y="3752513"/>
              <a:ext cx="1739508" cy="61632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±22mm</a:t>
              </a:r>
            </a:p>
          </p:txBody>
        </p:sp>
      </p:grpSp>
      <p:grpSp>
        <p:nvGrpSpPr>
          <p:cNvPr id="477" name="群組 476">
            <a:extLst>
              <a:ext uri="{FF2B5EF4-FFF2-40B4-BE49-F238E27FC236}">
                <a16:creationId xmlns:a16="http://schemas.microsoft.com/office/drawing/2014/main" id="{0B11548E-178D-90D5-994F-2FE9533FF4DF}"/>
              </a:ext>
            </a:extLst>
          </p:cNvPr>
          <p:cNvGrpSpPr/>
          <p:nvPr/>
        </p:nvGrpSpPr>
        <p:grpSpPr>
          <a:xfrm>
            <a:off x="4443063" y="4869373"/>
            <a:ext cx="1739508" cy="1659803"/>
            <a:chOff x="4443063" y="4869373"/>
            <a:chExt cx="1739508" cy="165980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5947859-7A77-56FF-066B-ACEA91D6A2B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19985" y="5377702"/>
              <a:ext cx="720000" cy="1151474"/>
              <a:chOff x="8407550" y="3745662"/>
              <a:chExt cx="584200" cy="2689226"/>
            </a:xfrm>
          </p:grpSpPr>
          <p:grpSp>
            <p:nvGrpSpPr>
              <p:cNvPr id="445" name="Group 2452">
                <a:extLst>
                  <a:ext uri="{FF2B5EF4-FFF2-40B4-BE49-F238E27FC236}">
                    <a16:creationId xmlns:a16="http://schemas.microsoft.com/office/drawing/2014/main" id="{0F76764C-5E2A-B156-6E80-DB8E783849C9}"/>
                  </a:ext>
                </a:extLst>
              </p:cNvPr>
              <p:cNvGrpSpPr/>
              <p:nvPr/>
            </p:nvGrpSpPr>
            <p:grpSpPr>
              <a:xfrm>
                <a:off x="8407550" y="3745662"/>
                <a:ext cx="584200" cy="2689226"/>
                <a:chOff x="2184400" y="2597150"/>
                <a:chExt cx="584200" cy="2689226"/>
              </a:xfrm>
            </p:grpSpPr>
            <p:sp>
              <p:nvSpPr>
                <p:cNvPr id="446" name="Rectangle 402">
                  <a:extLst>
                    <a:ext uri="{FF2B5EF4-FFF2-40B4-BE49-F238E27FC236}">
                      <a16:creationId xmlns:a16="http://schemas.microsoft.com/office/drawing/2014/main" id="{08BE6D70-6F9A-6047-72CB-2D4C962EE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1221" y="2622550"/>
                  <a:ext cx="515938" cy="26463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softEdge rad="3175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403">
                  <a:extLst>
                    <a:ext uri="{FF2B5EF4-FFF2-40B4-BE49-F238E27FC236}">
                      <a16:creationId xmlns:a16="http://schemas.microsoft.com/office/drawing/2014/main" id="{4DA64457-542D-8028-9B27-6B482DA76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925" y="2622550"/>
                  <a:ext cx="515938" cy="2646363"/>
                </a:xfrm>
                <a:custGeom>
                  <a:avLst/>
                  <a:gdLst>
                    <a:gd name="T0" fmla="*/ 0 w 325"/>
                    <a:gd name="T1" fmla="*/ 1667 h 1667"/>
                    <a:gd name="T2" fmla="*/ 0 w 325"/>
                    <a:gd name="T3" fmla="*/ 0 h 1667"/>
                    <a:gd name="T4" fmla="*/ 325 w 325"/>
                    <a:gd name="T5" fmla="*/ 0 h 1667"/>
                    <a:gd name="T6" fmla="*/ 325 w 325"/>
                    <a:gd name="T7" fmla="*/ 1667 h 1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5" h="1667">
                      <a:moveTo>
                        <a:pt x="0" y="1667"/>
                      </a:moveTo>
                      <a:lnTo>
                        <a:pt x="0" y="0"/>
                      </a:lnTo>
                      <a:lnTo>
                        <a:pt x="325" y="0"/>
                      </a:lnTo>
                      <a:lnTo>
                        <a:pt x="325" y="166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404">
                  <a:extLst>
                    <a:ext uri="{FF2B5EF4-FFF2-40B4-BE49-F238E27FC236}">
                      <a16:creationId xmlns:a16="http://schemas.microsoft.com/office/drawing/2014/main" id="{D3758B4E-5843-A1F4-D4C8-93E646C6C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0663" y="5260975"/>
                  <a:ext cx="0" cy="7938"/>
                </a:xfrm>
                <a:custGeom>
                  <a:avLst/>
                  <a:gdLst>
                    <a:gd name="T0" fmla="*/ 5 h 5"/>
                    <a:gd name="T1" fmla="*/ 5 h 5"/>
                    <a:gd name="T2" fmla="*/ 0 h 5"/>
                    <a:gd name="T3" fmla="*/ 5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Freeform 405">
                  <a:extLst>
                    <a:ext uri="{FF2B5EF4-FFF2-40B4-BE49-F238E27FC236}">
                      <a16:creationId xmlns:a16="http://schemas.microsoft.com/office/drawing/2014/main" id="{77B47FFB-6FF4-DF1A-367D-B70204B87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3200" y="5226050"/>
                  <a:ext cx="25400" cy="25400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0 h 3"/>
                    <a:gd name="T4" fmla="*/ 2 w 3"/>
                    <a:gd name="T5" fmla="*/ 3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2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406">
                  <a:extLst>
                    <a:ext uri="{FF2B5EF4-FFF2-40B4-BE49-F238E27FC236}">
                      <a16:creationId xmlns:a16="http://schemas.microsoft.com/office/drawing/2014/main" id="{C277F8F3-E9D0-DCF5-5919-26357BF73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3200" y="5200650"/>
                  <a:ext cx="9525" cy="17463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407">
                  <a:extLst>
                    <a:ext uri="{FF2B5EF4-FFF2-40B4-BE49-F238E27FC236}">
                      <a16:creationId xmlns:a16="http://schemas.microsoft.com/office/drawing/2014/main" id="{8942569E-60D0-BE7E-09AA-B56B56125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3200" y="4271963"/>
                  <a:ext cx="9525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Freeform 408">
                  <a:extLst>
                    <a:ext uri="{FF2B5EF4-FFF2-40B4-BE49-F238E27FC236}">
                      <a16:creationId xmlns:a16="http://schemas.microsoft.com/office/drawing/2014/main" id="{E50B0116-0384-CD09-539C-D7AE7FE08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4400" y="2597150"/>
                  <a:ext cx="576263" cy="2689226"/>
                </a:xfrm>
                <a:custGeom>
                  <a:avLst/>
                  <a:gdLst>
                    <a:gd name="T0" fmla="*/ 62 w 67"/>
                    <a:gd name="T1" fmla="*/ 166 h 313"/>
                    <a:gd name="T2" fmla="*/ 62 w 67"/>
                    <a:gd name="T3" fmla="*/ 182 h 313"/>
                    <a:gd name="T4" fmla="*/ 63 w 67"/>
                    <a:gd name="T5" fmla="*/ 224 h 313"/>
                    <a:gd name="T6" fmla="*/ 63 w 67"/>
                    <a:gd name="T7" fmla="*/ 225 h 313"/>
                    <a:gd name="T8" fmla="*/ 64 w 67"/>
                    <a:gd name="T9" fmla="*/ 237 h 313"/>
                    <a:gd name="T10" fmla="*/ 65 w 67"/>
                    <a:gd name="T11" fmla="*/ 272 h 313"/>
                    <a:gd name="T12" fmla="*/ 67 w 67"/>
                    <a:gd name="T13" fmla="*/ 302 h 313"/>
                    <a:gd name="T14" fmla="*/ 67 w 67"/>
                    <a:gd name="T15" fmla="*/ 293 h 313"/>
                    <a:gd name="T16" fmla="*/ 67 w 67"/>
                    <a:gd name="T17" fmla="*/ 290 h 313"/>
                    <a:gd name="T18" fmla="*/ 67 w 67"/>
                    <a:gd name="T19" fmla="*/ 271 h 313"/>
                    <a:gd name="T20" fmla="*/ 66 w 67"/>
                    <a:gd name="T21" fmla="*/ 220 h 313"/>
                    <a:gd name="T22" fmla="*/ 65 w 67"/>
                    <a:gd name="T23" fmla="*/ 195 h 313"/>
                    <a:gd name="T24" fmla="*/ 64 w 67"/>
                    <a:gd name="T25" fmla="*/ 181 h 313"/>
                    <a:gd name="T26" fmla="*/ 65 w 67"/>
                    <a:gd name="T27" fmla="*/ 49 h 313"/>
                    <a:gd name="T28" fmla="*/ 65 w 67"/>
                    <a:gd name="T29" fmla="*/ 30 h 313"/>
                    <a:gd name="T30" fmla="*/ 64 w 67"/>
                    <a:gd name="T31" fmla="*/ 16 h 313"/>
                    <a:gd name="T32" fmla="*/ 58 w 67"/>
                    <a:gd name="T33" fmla="*/ 0 h 313"/>
                    <a:gd name="T34" fmla="*/ 44 w 67"/>
                    <a:gd name="T35" fmla="*/ 0 h 313"/>
                    <a:gd name="T36" fmla="*/ 3 w 67"/>
                    <a:gd name="T37" fmla="*/ 1 h 313"/>
                    <a:gd name="T38" fmla="*/ 2 w 67"/>
                    <a:gd name="T39" fmla="*/ 19 h 313"/>
                    <a:gd name="T40" fmla="*/ 3 w 67"/>
                    <a:gd name="T41" fmla="*/ 115 h 313"/>
                    <a:gd name="T42" fmla="*/ 4 w 67"/>
                    <a:gd name="T43" fmla="*/ 205 h 313"/>
                    <a:gd name="T44" fmla="*/ 2 w 67"/>
                    <a:gd name="T45" fmla="*/ 285 h 313"/>
                    <a:gd name="T46" fmla="*/ 2 w 67"/>
                    <a:gd name="T47" fmla="*/ 294 h 313"/>
                    <a:gd name="T48" fmla="*/ 4 w 67"/>
                    <a:gd name="T49" fmla="*/ 299 h 313"/>
                    <a:gd name="T50" fmla="*/ 3 w 67"/>
                    <a:gd name="T51" fmla="*/ 301 h 313"/>
                    <a:gd name="T52" fmla="*/ 2 w 67"/>
                    <a:gd name="T53" fmla="*/ 308 h 313"/>
                    <a:gd name="T54" fmla="*/ 1 w 67"/>
                    <a:gd name="T55" fmla="*/ 311 h 313"/>
                    <a:gd name="T56" fmla="*/ 4 w 67"/>
                    <a:gd name="T57" fmla="*/ 310 h 313"/>
                    <a:gd name="T58" fmla="*/ 6 w 67"/>
                    <a:gd name="T59" fmla="*/ 304 h 313"/>
                    <a:gd name="T60" fmla="*/ 6 w 67"/>
                    <a:gd name="T61" fmla="*/ 300 h 313"/>
                    <a:gd name="T62" fmla="*/ 6 w 67"/>
                    <a:gd name="T63" fmla="*/ 297 h 313"/>
                    <a:gd name="T64" fmla="*/ 5 w 67"/>
                    <a:gd name="T65" fmla="*/ 275 h 313"/>
                    <a:gd name="T66" fmla="*/ 7 w 67"/>
                    <a:gd name="T67" fmla="*/ 267 h 313"/>
                    <a:gd name="T68" fmla="*/ 6 w 67"/>
                    <a:gd name="T69" fmla="*/ 252 h 313"/>
                    <a:gd name="T70" fmla="*/ 7 w 67"/>
                    <a:gd name="T71" fmla="*/ 235 h 313"/>
                    <a:gd name="T72" fmla="*/ 7 w 67"/>
                    <a:gd name="T73" fmla="*/ 209 h 313"/>
                    <a:gd name="T74" fmla="*/ 5 w 67"/>
                    <a:gd name="T75" fmla="*/ 196 h 313"/>
                    <a:gd name="T76" fmla="*/ 6 w 67"/>
                    <a:gd name="T77" fmla="*/ 177 h 313"/>
                    <a:gd name="T78" fmla="*/ 7 w 67"/>
                    <a:gd name="T79" fmla="*/ 128 h 313"/>
                    <a:gd name="T80" fmla="*/ 4 w 67"/>
                    <a:gd name="T81" fmla="*/ 123 h 313"/>
                    <a:gd name="T82" fmla="*/ 5 w 67"/>
                    <a:gd name="T83" fmla="*/ 115 h 313"/>
                    <a:gd name="T84" fmla="*/ 6 w 67"/>
                    <a:gd name="T85" fmla="*/ 108 h 313"/>
                    <a:gd name="T86" fmla="*/ 6 w 67"/>
                    <a:gd name="T87" fmla="*/ 106 h 313"/>
                    <a:gd name="T88" fmla="*/ 5 w 67"/>
                    <a:gd name="T89" fmla="*/ 39 h 313"/>
                    <a:gd name="T90" fmla="*/ 5 w 67"/>
                    <a:gd name="T91" fmla="*/ 35 h 313"/>
                    <a:gd name="T92" fmla="*/ 5 w 67"/>
                    <a:gd name="T93" fmla="*/ 18 h 313"/>
                    <a:gd name="T94" fmla="*/ 5 w 67"/>
                    <a:gd name="T95" fmla="*/ 10 h 313"/>
                    <a:gd name="T96" fmla="*/ 5 w 67"/>
                    <a:gd name="T97" fmla="*/ 3 h 313"/>
                    <a:gd name="T98" fmla="*/ 9 w 67"/>
                    <a:gd name="T99" fmla="*/ 3 h 313"/>
                    <a:gd name="T100" fmla="*/ 28 w 67"/>
                    <a:gd name="T101" fmla="*/ 3 h 313"/>
                    <a:gd name="T102" fmla="*/ 58 w 67"/>
                    <a:gd name="T103" fmla="*/ 2 h 313"/>
                    <a:gd name="T104" fmla="*/ 63 w 67"/>
                    <a:gd name="T105" fmla="*/ 10 h 313"/>
                    <a:gd name="T106" fmla="*/ 62 w 67"/>
                    <a:gd name="T107" fmla="*/ 36 h 313"/>
                    <a:gd name="T108" fmla="*/ 62 w 67"/>
                    <a:gd name="T109" fmla="*/ 51 h 313"/>
                    <a:gd name="T110" fmla="*/ 62 w 67"/>
                    <a:gd name="T111" fmla="*/ 80 h 313"/>
                    <a:gd name="T112" fmla="*/ 63 w 67"/>
                    <a:gd name="T113" fmla="*/ 87 h 313"/>
                    <a:gd name="T114" fmla="*/ 63 w 67"/>
                    <a:gd name="T115" fmla="*/ 106 h 313"/>
                    <a:gd name="T116" fmla="*/ 63 w 67"/>
                    <a:gd name="T117" fmla="*/ 112 h 313"/>
                    <a:gd name="T118" fmla="*/ 62 w 67"/>
                    <a:gd name="T119" fmla="*/ 133 h 313"/>
                    <a:gd name="T120" fmla="*/ 62 w 67"/>
                    <a:gd name="T121" fmla="*/ 147 h 313"/>
                    <a:gd name="T122" fmla="*/ 62 w 67"/>
                    <a:gd name="T123" fmla="*/ 149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7" h="313">
                      <a:moveTo>
                        <a:pt x="63" y="166"/>
                      </a:moveTo>
                      <a:cubicBezTo>
                        <a:pt x="62" y="166"/>
                        <a:pt x="62" y="166"/>
                        <a:pt x="62" y="166"/>
                      </a:cubicBezTo>
                      <a:cubicBezTo>
                        <a:pt x="63" y="171"/>
                        <a:pt x="62" y="177"/>
                        <a:pt x="62" y="183"/>
                      </a:cubicBezTo>
                      <a:cubicBezTo>
                        <a:pt x="62" y="182"/>
                        <a:pt x="62" y="182"/>
                        <a:pt x="62" y="182"/>
                      </a:cubicBezTo>
                      <a:cubicBezTo>
                        <a:pt x="62" y="197"/>
                        <a:pt x="63" y="210"/>
                        <a:pt x="64" y="224"/>
                      </a:cubicBezTo>
                      <a:cubicBezTo>
                        <a:pt x="63" y="224"/>
                        <a:pt x="63" y="224"/>
                        <a:pt x="63" y="224"/>
                      </a:cubicBezTo>
                      <a:cubicBezTo>
                        <a:pt x="63" y="224"/>
                        <a:pt x="64" y="225"/>
                        <a:pt x="64" y="226"/>
                      </a:cubicBezTo>
                      <a:cubicBezTo>
                        <a:pt x="64" y="226"/>
                        <a:pt x="63" y="226"/>
                        <a:pt x="63" y="225"/>
                      </a:cubicBezTo>
                      <a:cubicBezTo>
                        <a:pt x="62" y="228"/>
                        <a:pt x="64" y="234"/>
                        <a:pt x="63" y="236"/>
                      </a:cubicBezTo>
                      <a:cubicBezTo>
                        <a:pt x="63" y="237"/>
                        <a:pt x="64" y="237"/>
                        <a:pt x="64" y="237"/>
                      </a:cubicBezTo>
                      <a:cubicBezTo>
                        <a:pt x="64" y="248"/>
                        <a:pt x="65" y="260"/>
                        <a:pt x="66" y="271"/>
                      </a:cubicBezTo>
                      <a:cubicBezTo>
                        <a:pt x="65" y="272"/>
                        <a:pt x="65" y="272"/>
                        <a:pt x="65" y="272"/>
                      </a:cubicBezTo>
                      <a:cubicBezTo>
                        <a:pt x="67" y="282"/>
                        <a:pt x="66" y="292"/>
                        <a:pt x="66" y="302"/>
                      </a:cubicBezTo>
                      <a:cubicBezTo>
                        <a:pt x="66" y="302"/>
                        <a:pt x="66" y="301"/>
                        <a:pt x="67" y="302"/>
                      </a:cubicBezTo>
                      <a:cubicBezTo>
                        <a:pt x="67" y="298"/>
                        <a:pt x="65" y="296"/>
                        <a:pt x="66" y="293"/>
                      </a:cubicBezTo>
                      <a:cubicBezTo>
                        <a:pt x="67" y="293"/>
                        <a:pt x="67" y="293"/>
                        <a:pt x="67" y="293"/>
                      </a:cubicBezTo>
                      <a:cubicBezTo>
                        <a:pt x="67" y="291"/>
                        <a:pt x="66" y="293"/>
                        <a:pt x="66" y="291"/>
                      </a:cubicBezTo>
                      <a:cubicBezTo>
                        <a:pt x="67" y="290"/>
                        <a:pt x="67" y="291"/>
                        <a:pt x="67" y="290"/>
                      </a:cubicBezTo>
                      <a:cubicBezTo>
                        <a:pt x="67" y="286"/>
                        <a:pt x="67" y="281"/>
                        <a:pt x="66" y="277"/>
                      </a:cubicBezTo>
                      <a:cubicBezTo>
                        <a:pt x="67" y="276"/>
                        <a:pt x="66" y="272"/>
                        <a:pt x="67" y="271"/>
                      </a:cubicBezTo>
                      <a:cubicBezTo>
                        <a:pt x="66" y="269"/>
                        <a:pt x="67" y="268"/>
                        <a:pt x="66" y="268"/>
                      </a:cubicBezTo>
                      <a:cubicBezTo>
                        <a:pt x="66" y="252"/>
                        <a:pt x="65" y="236"/>
                        <a:pt x="66" y="220"/>
                      </a:cubicBezTo>
                      <a:cubicBezTo>
                        <a:pt x="64" y="213"/>
                        <a:pt x="66" y="204"/>
                        <a:pt x="65" y="195"/>
                      </a:cubicBezTo>
                      <a:cubicBezTo>
                        <a:pt x="65" y="195"/>
                        <a:pt x="65" y="195"/>
                        <a:pt x="65" y="195"/>
                      </a:cubicBezTo>
                      <a:cubicBezTo>
                        <a:pt x="65" y="192"/>
                        <a:pt x="65" y="188"/>
                        <a:pt x="65" y="184"/>
                      </a:cubicBezTo>
                      <a:cubicBezTo>
                        <a:pt x="64" y="181"/>
                        <a:pt x="64" y="181"/>
                        <a:pt x="64" y="181"/>
                      </a:cubicBezTo>
                      <a:cubicBezTo>
                        <a:pt x="66" y="160"/>
                        <a:pt x="65" y="139"/>
                        <a:pt x="65" y="118"/>
                      </a:cubicBezTo>
                      <a:cubicBezTo>
                        <a:pt x="66" y="94"/>
                        <a:pt x="67" y="73"/>
                        <a:pt x="65" y="49"/>
                      </a:cubicBezTo>
                      <a:cubicBezTo>
                        <a:pt x="65" y="49"/>
                        <a:pt x="65" y="49"/>
                        <a:pt x="65" y="50"/>
                      </a:cubicBezTo>
                      <a:cubicBezTo>
                        <a:pt x="65" y="43"/>
                        <a:pt x="65" y="37"/>
                        <a:pt x="65" y="30"/>
                      </a:cubicBezTo>
                      <a:cubicBezTo>
                        <a:pt x="65" y="30"/>
                        <a:pt x="65" y="30"/>
                        <a:pt x="65" y="30"/>
                      </a:cubicBezTo>
                      <a:cubicBezTo>
                        <a:pt x="65" y="26"/>
                        <a:pt x="65" y="21"/>
                        <a:pt x="64" y="16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0" y="0"/>
                        <a:pt x="47" y="0"/>
                        <a:pt x="44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3" y="35"/>
                        <a:pt x="1" y="50"/>
                        <a:pt x="2" y="66"/>
                      </a:cubicBezTo>
                      <a:cubicBezTo>
                        <a:pt x="1" y="82"/>
                        <a:pt x="4" y="99"/>
                        <a:pt x="3" y="115"/>
                      </a:cubicBezTo>
                      <a:cubicBezTo>
                        <a:pt x="1" y="125"/>
                        <a:pt x="5" y="138"/>
                        <a:pt x="3" y="148"/>
                      </a:cubicBezTo>
                      <a:cubicBezTo>
                        <a:pt x="0" y="167"/>
                        <a:pt x="2" y="186"/>
                        <a:pt x="4" y="205"/>
                      </a:cubicBezTo>
                      <a:cubicBezTo>
                        <a:pt x="3" y="223"/>
                        <a:pt x="5" y="241"/>
                        <a:pt x="3" y="259"/>
                      </a:cubicBezTo>
                      <a:cubicBezTo>
                        <a:pt x="5" y="267"/>
                        <a:pt x="2" y="276"/>
                        <a:pt x="2" y="285"/>
                      </a:cubicBezTo>
                      <a:cubicBezTo>
                        <a:pt x="2" y="285"/>
                        <a:pt x="2" y="285"/>
                        <a:pt x="2" y="285"/>
                      </a:cubicBezTo>
                      <a:cubicBezTo>
                        <a:pt x="1" y="288"/>
                        <a:pt x="5" y="292"/>
                        <a:pt x="2" y="294"/>
                      </a:cubicBezTo>
                      <a:cubicBezTo>
                        <a:pt x="2" y="294"/>
                        <a:pt x="2" y="294"/>
                        <a:pt x="2" y="294"/>
                      </a:cubicBezTo>
                      <a:cubicBezTo>
                        <a:pt x="1" y="296"/>
                        <a:pt x="5" y="298"/>
                        <a:pt x="4" y="299"/>
                      </a:cubicBezTo>
                      <a:cubicBezTo>
                        <a:pt x="4" y="299"/>
                        <a:pt x="4" y="299"/>
                        <a:pt x="4" y="299"/>
                      </a:cubicBezTo>
                      <a:cubicBezTo>
                        <a:pt x="4" y="301"/>
                        <a:pt x="3" y="299"/>
                        <a:pt x="3" y="301"/>
                      </a:cubicBezTo>
                      <a:cubicBezTo>
                        <a:pt x="3" y="302"/>
                        <a:pt x="4" y="301"/>
                        <a:pt x="4" y="303"/>
                      </a:cubicBezTo>
                      <a:cubicBezTo>
                        <a:pt x="2" y="303"/>
                        <a:pt x="4" y="308"/>
                        <a:pt x="2" y="308"/>
                      </a:cubicBezTo>
                      <a:cubicBezTo>
                        <a:pt x="2" y="307"/>
                        <a:pt x="1" y="310"/>
                        <a:pt x="0" y="307"/>
                      </a:cubicBezTo>
                      <a:cubicBezTo>
                        <a:pt x="0" y="308"/>
                        <a:pt x="0" y="311"/>
                        <a:pt x="1" y="311"/>
                      </a:cubicBezTo>
                      <a:cubicBezTo>
                        <a:pt x="2" y="311"/>
                        <a:pt x="3" y="313"/>
                        <a:pt x="4" y="311"/>
                      </a:cubicBezTo>
                      <a:cubicBezTo>
                        <a:pt x="4" y="310"/>
                        <a:pt x="4" y="310"/>
                        <a:pt x="4" y="310"/>
                      </a:cubicBezTo>
                      <a:cubicBezTo>
                        <a:pt x="4" y="309"/>
                        <a:pt x="4" y="310"/>
                        <a:pt x="5" y="309"/>
                      </a:cubicBezTo>
                      <a:cubicBezTo>
                        <a:pt x="5" y="306"/>
                        <a:pt x="6" y="306"/>
                        <a:pt x="6" y="304"/>
                      </a:cubicBezTo>
                      <a:cubicBezTo>
                        <a:pt x="6" y="304"/>
                        <a:pt x="6" y="304"/>
                        <a:pt x="6" y="304"/>
                      </a:cubicBezTo>
                      <a:cubicBezTo>
                        <a:pt x="5" y="303"/>
                        <a:pt x="6" y="301"/>
                        <a:pt x="6" y="300"/>
                      </a:cubicBezTo>
                      <a:cubicBezTo>
                        <a:pt x="6" y="299"/>
                        <a:pt x="6" y="299"/>
                        <a:pt x="6" y="299"/>
                      </a:cubicBezTo>
                      <a:cubicBezTo>
                        <a:pt x="7" y="299"/>
                        <a:pt x="5" y="296"/>
                        <a:pt x="6" y="297"/>
                      </a:cubicBezTo>
                      <a:cubicBezTo>
                        <a:pt x="6" y="291"/>
                        <a:pt x="6" y="285"/>
                        <a:pt x="6" y="278"/>
                      </a:cubicBezTo>
                      <a:cubicBezTo>
                        <a:pt x="5" y="278"/>
                        <a:pt x="6" y="274"/>
                        <a:pt x="5" y="275"/>
                      </a:cubicBezTo>
                      <a:cubicBezTo>
                        <a:pt x="6" y="273"/>
                        <a:pt x="6" y="269"/>
                        <a:pt x="6" y="267"/>
                      </a:cubicBezTo>
                      <a:cubicBezTo>
                        <a:pt x="6" y="267"/>
                        <a:pt x="7" y="267"/>
                        <a:pt x="7" y="267"/>
                      </a:cubicBezTo>
                      <a:cubicBezTo>
                        <a:pt x="8" y="264"/>
                        <a:pt x="5" y="263"/>
                        <a:pt x="7" y="260"/>
                      </a:cubicBezTo>
                      <a:cubicBezTo>
                        <a:pt x="6" y="260"/>
                        <a:pt x="8" y="254"/>
                        <a:pt x="6" y="252"/>
                      </a:cubicBezTo>
                      <a:cubicBezTo>
                        <a:pt x="6" y="252"/>
                        <a:pt x="6" y="252"/>
                        <a:pt x="7" y="252"/>
                      </a:cubicBezTo>
                      <a:cubicBezTo>
                        <a:pt x="7" y="246"/>
                        <a:pt x="7" y="240"/>
                        <a:pt x="7" y="235"/>
                      </a:cubicBezTo>
                      <a:cubicBezTo>
                        <a:pt x="6" y="231"/>
                        <a:pt x="8" y="225"/>
                        <a:pt x="6" y="221"/>
                      </a:cubicBezTo>
                      <a:cubicBezTo>
                        <a:pt x="6" y="218"/>
                        <a:pt x="7" y="214"/>
                        <a:pt x="7" y="209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7" y="205"/>
                        <a:pt x="7" y="199"/>
                        <a:pt x="5" y="196"/>
                      </a:cubicBezTo>
                      <a:cubicBezTo>
                        <a:pt x="7" y="195"/>
                        <a:pt x="7" y="193"/>
                        <a:pt x="7" y="191"/>
                      </a:cubicBezTo>
                      <a:cubicBezTo>
                        <a:pt x="7" y="188"/>
                        <a:pt x="7" y="181"/>
                        <a:pt x="6" y="177"/>
                      </a:cubicBezTo>
                      <a:cubicBezTo>
                        <a:pt x="7" y="176"/>
                        <a:pt x="6" y="173"/>
                        <a:pt x="7" y="172"/>
                      </a:cubicBezTo>
                      <a:cubicBezTo>
                        <a:pt x="5" y="159"/>
                        <a:pt x="5" y="143"/>
                        <a:pt x="7" y="128"/>
                      </a:cubicBezTo>
                      <a:cubicBezTo>
                        <a:pt x="7" y="129"/>
                        <a:pt x="7" y="129"/>
                        <a:pt x="7" y="129"/>
                      </a:cubicBezTo>
                      <a:cubicBezTo>
                        <a:pt x="7" y="127"/>
                        <a:pt x="5" y="125"/>
                        <a:pt x="4" y="123"/>
                      </a:cubicBezTo>
                      <a:cubicBezTo>
                        <a:pt x="4" y="123"/>
                        <a:pt x="5" y="123"/>
                        <a:pt x="5" y="123"/>
                      </a:cubicBezTo>
                      <a:cubicBezTo>
                        <a:pt x="4" y="120"/>
                        <a:pt x="5" y="118"/>
                        <a:pt x="5" y="115"/>
                      </a:cubicBezTo>
                      <a:cubicBezTo>
                        <a:pt x="5" y="115"/>
                        <a:pt x="5" y="115"/>
                        <a:pt x="6" y="116"/>
                      </a:cubicBezTo>
                      <a:cubicBezTo>
                        <a:pt x="5" y="113"/>
                        <a:pt x="7" y="111"/>
                        <a:pt x="6" y="108"/>
                      </a:cubicBezTo>
                      <a:cubicBezTo>
                        <a:pt x="6" y="108"/>
                        <a:pt x="6" y="108"/>
                        <a:pt x="6" y="108"/>
                      </a:cubicBezTo>
                      <a:cubicBezTo>
                        <a:pt x="6" y="106"/>
                        <a:pt x="6" y="106"/>
                        <a:pt x="6" y="106"/>
                      </a:cubicBezTo>
                      <a:cubicBezTo>
                        <a:pt x="6" y="106"/>
                        <a:pt x="7" y="106"/>
                        <a:pt x="6" y="107"/>
                      </a:cubicBezTo>
                      <a:cubicBezTo>
                        <a:pt x="7" y="85"/>
                        <a:pt x="5" y="62"/>
                        <a:pt x="5" y="39"/>
                      </a:cubicBezTo>
                      <a:cubicBezTo>
                        <a:pt x="5" y="40"/>
                        <a:pt x="5" y="40"/>
                        <a:pt x="5" y="40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6"/>
                      </a:cubicBezTo>
                      <a:cubicBezTo>
                        <a:pt x="6" y="30"/>
                        <a:pt x="5" y="24"/>
                        <a:pt x="5" y="18"/>
                      </a:cubicBezTo>
                      <a:cubicBezTo>
                        <a:pt x="5" y="19"/>
                        <a:pt x="5" y="19"/>
                        <a:pt x="6" y="19"/>
                      </a:cubicBezTo>
                      <a:cubicBezTo>
                        <a:pt x="5" y="14"/>
                        <a:pt x="7" y="12"/>
                        <a:pt x="5" y="10"/>
                      </a:cubicBezTo>
                      <a:cubicBezTo>
                        <a:pt x="5" y="10"/>
                        <a:pt x="5" y="10"/>
                        <a:pt x="6" y="10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20" y="3"/>
                        <a:pt x="24" y="3"/>
                        <a:pt x="28" y="3"/>
                      </a:cubicBezTo>
                      <a:cubicBezTo>
                        <a:pt x="38" y="1"/>
                        <a:pt x="49" y="3"/>
                        <a:pt x="58" y="1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60" y="2"/>
                        <a:pt x="61" y="2"/>
                        <a:pt x="62" y="2"/>
                      </a:cubicBezTo>
                      <a:cubicBezTo>
                        <a:pt x="63" y="4"/>
                        <a:pt x="63" y="7"/>
                        <a:pt x="63" y="10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2" y="24"/>
                        <a:pt x="62" y="30"/>
                        <a:pt x="62" y="36"/>
                      </a:cubicBezTo>
                      <a:cubicBezTo>
                        <a:pt x="62" y="42"/>
                        <a:pt x="63" y="45"/>
                        <a:pt x="63" y="51"/>
                      </a:cubicBezTo>
                      <a:cubicBezTo>
                        <a:pt x="62" y="51"/>
                        <a:pt x="62" y="51"/>
                        <a:pt x="62" y="51"/>
                      </a:cubicBezTo>
                      <a:cubicBezTo>
                        <a:pt x="64" y="60"/>
                        <a:pt x="60" y="71"/>
                        <a:pt x="63" y="80"/>
                      </a:cubicBezTo>
                      <a:cubicBezTo>
                        <a:pt x="62" y="80"/>
                        <a:pt x="62" y="80"/>
                        <a:pt x="62" y="80"/>
                      </a:cubicBezTo>
                      <a:cubicBezTo>
                        <a:pt x="63" y="81"/>
                        <a:pt x="61" y="86"/>
                        <a:pt x="63" y="85"/>
                      </a:cubicBezTo>
                      <a:cubicBezTo>
                        <a:pt x="63" y="87"/>
                        <a:pt x="63" y="87"/>
                        <a:pt x="63" y="87"/>
                      </a:cubicBezTo>
                      <a:cubicBezTo>
                        <a:pt x="65" y="93"/>
                        <a:pt x="62" y="99"/>
                        <a:pt x="63" y="107"/>
                      </a:cubicBezTo>
                      <a:cubicBezTo>
                        <a:pt x="63" y="106"/>
                        <a:pt x="63" y="106"/>
                        <a:pt x="63" y="106"/>
                      </a:cubicBezTo>
                      <a:cubicBezTo>
                        <a:pt x="63" y="109"/>
                        <a:pt x="63" y="111"/>
                        <a:pt x="63" y="113"/>
                      </a:cubicBezTo>
                      <a:cubicBezTo>
                        <a:pt x="63" y="112"/>
                        <a:pt x="63" y="113"/>
                        <a:pt x="63" y="112"/>
                      </a:cubicBezTo>
                      <a:cubicBezTo>
                        <a:pt x="61" y="119"/>
                        <a:pt x="63" y="126"/>
                        <a:pt x="63" y="133"/>
                      </a:cubicBezTo>
                      <a:cubicBezTo>
                        <a:pt x="62" y="133"/>
                        <a:pt x="62" y="133"/>
                        <a:pt x="62" y="133"/>
                      </a:cubicBezTo>
                      <a:cubicBezTo>
                        <a:pt x="63" y="136"/>
                        <a:pt x="62" y="142"/>
                        <a:pt x="62" y="147"/>
                      </a:cubicBezTo>
                      <a:cubicBezTo>
                        <a:pt x="62" y="147"/>
                        <a:pt x="62" y="147"/>
                        <a:pt x="62" y="147"/>
                      </a:cubicBezTo>
                      <a:cubicBezTo>
                        <a:pt x="63" y="149"/>
                        <a:pt x="63" y="149"/>
                        <a:pt x="63" y="149"/>
                      </a:cubicBezTo>
                      <a:cubicBezTo>
                        <a:pt x="62" y="149"/>
                        <a:pt x="62" y="149"/>
                        <a:pt x="62" y="149"/>
                      </a:cubicBezTo>
                      <a:cubicBezTo>
                        <a:pt x="62" y="155"/>
                        <a:pt x="62" y="160"/>
                        <a:pt x="63" y="166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409">
                  <a:extLst>
                    <a:ext uri="{FF2B5EF4-FFF2-40B4-BE49-F238E27FC236}">
                      <a16:creationId xmlns:a16="http://schemas.microsoft.com/office/drawing/2014/main" id="{E0836E36-553C-872D-D283-3DCED8384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5738" y="4530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410">
                  <a:extLst>
                    <a:ext uri="{FF2B5EF4-FFF2-40B4-BE49-F238E27FC236}">
                      <a16:creationId xmlns:a16="http://schemas.microsoft.com/office/drawing/2014/main" id="{CCE19525-42CA-58F8-9D91-C79E84EA8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788" y="5200650"/>
                  <a:ext cx="0" cy="7938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6" name="Freeform 430">
                <a:extLst>
                  <a:ext uri="{FF2B5EF4-FFF2-40B4-BE49-F238E27FC236}">
                    <a16:creationId xmlns:a16="http://schemas.microsoft.com/office/drawing/2014/main" id="{0ACF610F-7D62-B4BC-2ACC-27D355E3C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7875" y="3785420"/>
                <a:ext cx="447676" cy="2606604"/>
              </a:xfrm>
              <a:custGeom>
                <a:avLst/>
                <a:gdLst>
                  <a:gd name="T0" fmla="*/ 52 w 52"/>
                  <a:gd name="T1" fmla="*/ 4 h 223"/>
                  <a:gd name="T2" fmla="*/ 48 w 52"/>
                  <a:gd name="T3" fmla="*/ 7 h 223"/>
                  <a:gd name="T4" fmla="*/ 46 w 52"/>
                  <a:gd name="T5" fmla="*/ 15 h 223"/>
                  <a:gd name="T6" fmla="*/ 45 w 52"/>
                  <a:gd name="T7" fmla="*/ 20 h 223"/>
                  <a:gd name="T8" fmla="*/ 50 w 52"/>
                  <a:gd name="T9" fmla="*/ 32 h 223"/>
                  <a:gd name="T10" fmla="*/ 48 w 52"/>
                  <a:gd name="T11" fmla="*/ 34 h 223"/>
                  <a:gd name="T12" fmla="*/ 46 w 52"/>
                  <a:gd name="T13" fmla="*/ 43 h 223"/>
                  <a:gd name="T14" fmla="*/ 47 w 52"/>
                  <a:gd name="T15" fmla="*/ 46 h 223"/>
                  <a:gd name="T16" fmla="*/ 51 w 52"/>
                  <a:gd name="T17" fmla="*/ 53 h 223"/>
                  <a:gd name="T18" fmla="*/ 52 w 52"/>
                  <a:gd name="T19" fmla="*/ 64 h 223"/>
                  <a:gd name="T20" fmla="*/ 48 w 52"/>
                  <a:gd name="T21" fmla="*/ 68 h 223"/>
                  <a:gd name="T22" fmla="*/ 51 w 52"/>
                  <a:gd name="T23" fmla="*/ 79 h 223"/>
                  <a:gd name="T24" fmla="*/ 50 w 52"/>
                  <a:gd name="T25" fmla="*/ 83 h 223"/>
                  <a:gd name="T26" fmla="*/ 49 w 52"/>
                  <a:gd name="T27" fmla="*/ 89 h 223"/>
                  <a:gd name="T28" fmla="*/ 51 w 52"/>
                  <a:gd name="T29" fmla="*/ 100 h 223"/>
                  <a:gd name="T30" fmla="*/ 51 w 52"/>
                  <a:gd name="T31" fmla="*/ 105 h 223"/>
                  <a:gd name="T32" fmla="*/ 47 w 52"/>
                  <a:gd name="T33" fmla="*/ 106 h 223"/>
                  <a:gd name="T34" fmla="*/ 50 w 52"/>
                  <a:gd name="T35" fmla="*/ 114 h 223"/>
                  <a:gd name="T36" fmla="*/ 50 w 52"/>
                  <a:gd name="T37" fmla="*/ 117 h 223"/>
                  <a:gd name="T38" fmla="*/ 48 w 52"/>
                  <a:gd name="T39" fmla="*/ 123 h 223"/>
                  <a:gd name="T40" fmla="*/ 45 w 52"/>
                  <a:gd name="T41" fmla="*/ 125 h 223"/>
                  <a:gd name="T42" fmla="*/ 50 w 52"/>
                  <a:gd name="T43" fmla="*/ 136 h 223"/>
                  <a:gd name="T44" fmla="*/ 47 w 52"/>
                  <a:gd name="T45" fmla="*/ 140 h 223"/>
                  <a:gd name="T46" fmla="*/ 47 w 52"/>
                  <a:gd name="T47" fmla="*/ 146 h 223"/>
                  <a:gd name="T48" fmla="*/ 50 w 52"/>
                  <a:gd name="T49" fmla="*/ 153 h 223"/>
                  <a:gd name="T50" fmla="*/ 46 w 52"/>
                  <a:gd name="T51" fmla="*/ 156 h 223"/>
                  <a:gd name="T52" fmla="*/ 48 w 52"/>
                  <a:gd name="T53" fmla="*/ 162 h 223"/>
                  <a:gd name="T54" fmla="*/ 51 w 52"/>
                  <a:gd name="T55" fmla="*/ 166 h 223"/>
                  <a:gd name="T56" fmla="*/ 52 w 52"/>
                  <a:gd name="T57" fmla="*/ 170 h 223"/>
                  <a:gd name="T58" fmla="*/ 48 w 52"/>
                  <a:gd name="T59" fmla="*/ 172 h 223"/>
                  <a:gd name="T60" fmla="*/ 46 w 52"/>
                  <a:gd name="T61" fmla="*/ 181 h 223"/>
                  <a:gd name="T62" fmla="*/ 49 w 52"/>
                  <a:gd name="T63" fmla="*/ 190 h 223"/>
                  <a:gd name="T64" fmla="*/ 47 w 52"/>
                  <a:gd name="T65" fmla="*/ 192 h 223"/>
                  <a:gd name="T66" fmla="*/ 48 w 52"/>
                  <a:gd name="T67" fmla="*/ 198 h 223"/>
                  <a:gd name="T68" fmla="*/ 52 w 52"/>
                  <a:gd name="T69" fmla="*/ 203 h 223"/>
                  <a:gd name="T70" fmla="*/ 52 w 52"/>
                  <a:gd name="T71" fmla="*/ 213 h 223"/>
                  <a:gd name="T72" fmla="*/ 48 w 52"/>
                  <a:gd name="T73" fmla="*/ 219 h 223"/>
                  <a:gd name="T74" fmla="*/ 47 w 52"/>
                  <a:gd name="T75" fmla="*/ 221 h 223"/>
                  <a:gd name="T76" fmla="*/ 30 w 52"/>
                  <a:gd name="T77" fmla="*/ 223 h 223"/>
                  <a:gd name="T78" fmla="*/ 15 w 52"/>
                  <a:gd name="T79" fmla="*/ 222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" h="223">
                    <a:moveTo>
                      <a:pt x="47" y="2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33" y="1"/>
                      <a:pt x="33" y="1"/>
                    </a:cubicBezTo>
                    <a:cubicBezTo>
                      <a:pt x="33" y="1"/>
                      <a:pt x="48" y="7"/>
                      <a:pt x="48" y="7"/>
                    </a:cubicBezTo>
                    <a:cubicBezTo>
                      <a:pt x="48" y="7"/>
                      <a:pt x="11" y="0"/>
                      <a:pt x="11" y="0"/>
                    </a:cubicBezTo>
                    <a:cubicBezTo>
                      <a:pt x="11" y="1"/>
                      <a:pt x="46" y="14"/>
                      <a:pt x="46" y="1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5" y="20"/>
                      <a:pt x="45" y="20"/>
                    </a:cubicBezTo>
                    <a:cubicBezTo>
                      <a:pt x="45" y="20"/>
                      <a:pt x="5" y="13"/>
                      <a:pt x="5" y="13"/>
                    </a:cubicBezTo>
                    <a:cubicBezTo>
                      <a:pt x="5" y="14"/>
                      <a:pt x="50" y="32"/>
                      <a:pt x="50" y="32"/>
                    </a:cubicBezTo>
                    <a:cubicBezTo>
                      <a:pt x="50" y="32"/>
                      <a:pt x="3" y="15"/>
                      <a:pt x="3" y="15"/>
                    </a:cubicBezTo>
                    <a:cubicBezTo>
                      <a:pt x="3" y="15"/>
                      <a:pt x="48" y="34"/>
                      <a:pt x="48" y="34"/>
                    </a:cubicBezTo>
                    <a:cubicBezTo>
                      <a:pt x="48" y="35"/>
                      <a:pt x="0" y="24"/>
                      <a:pt x="0" y="24"/>
                    </a:cubicBezTo>
                    <a:cubicBezTo>
                      <a:pt x="0" y="24"/>
                      <a:pt x="46" y="43"/>
                      <a:pt x="46" y="43"/>
                    </a:cubicBezTo>
                    <a:cubicBezTo>
                      <a:pt x="46" y="43"/>
                      <a:pt x="5" y="28"/>
                      <a:pt x="5" y="29"/>
                    </a:cubicBezTo>
                    <a:cubicBezTo>
                      <a:pt x="5" y="29"/>
                      <a:pt x="47" y="46"/>
                      <a:pt x="47" y="46"/>
                    </a:cubicBezTo>
                    <a:cubicBezTo>
                      <a:pt x="47" y="46"/>
                      <a:pt x="2" y="33"/>
                      <a:pt x="2" y="3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3"/>
                      <a:pt x="6" y="44"/>
                      <a:pt x="6" y="4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7" y="50"/>
                      <a:pt x="7" y="51"/>
                    </a:cubicBezTo>
                    <a:cubicBezTo>
                      <a:pt x="7" y="51"/>
                      <a:pt x="48" y="68"/>
                      <a:pt x="48" y="68"/>
                    </a:cubicBezTo>
                    <a:cubicBezTo>
                      <a:pt x="48" y="68"/>
                      <a:pt x="0" y="57"/>
                      <a:pt x="0" y="57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79"/>
                      <a:pt x="7" y="65"/>
                      <a:pt x="7" y="65"/>
                    </a:cubicBezTo>
                    <a:cubicBezTo>
                      <a:pt x="7" y="65"/>
                      <a:pt x="50" y="83"/>
                      <a:pt x="50" y="83"/>
                    </a:cubicBezTo>
                    <a:cubicBezTo>
                      <a:pt x="50" y="83"/>
                      <a:pt x="6" y="71"/>
                      <a:pt x="6" y="71"/>
                    </a:cubicBezTo>
                    <a:cubicBezTo>
                      <a:pt x="6" y="71"/>
                      <a:pt x="49" y="88"/>
                      <a:pt x="49" y="89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1" y="79"/>
                      <a:pt x="51" y="100"/>
                      <a:pt x="51" y="100"/>
                    </a:cubicBezTo>
                    <a:cubicBezTo>
                      <a:pt x="51" y="101"/>
                      <a:pt x="7" y="85"/>
                      <a:pt x="7" y="86"/>
                    </a:cubicBezTo>
                    <a:cubicBezTo>
                      <a:pt x="7" y="86"/>
                      <a:pt x="51" y="105"/>
                      <a:pt x="51" y="105"/>
                    </a:cubicBezTo>
                    <a:cubicBezTo>
                      <a:pt x="51" y="105"/>
                      <a:pt x="7" y="89"/>
                      <a:pt x="7" y="89"/>
                    </a:cubicBezTo>
                    <a:cubicBezTo>
                      <a:pt x="7" y="89"/>
                      <a:pt x="47" y="105"/>
                      <a:pt x="47" y="106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4"/>
                      <a:pt x="50" y="114"/>
                      <a:pt x="50" y="114"/>
                    </a:cubicBezTo>
                    <a:cubicBezTo>
                      <a:pt x="50" y="114"/>
                      <a:pt x="6" y="98"/>
                      <a:pt x="6" y="98"/>
                    </a:cubicBezTo>
                    <a:cubicBezTo>
                      <a:pt x="50" y="117"/>
                      <a:pt x="50" y="117"/>
                      <a:pt x="50" y="117"/>
                    </a:cubicBezTo>
                    <a:cubicBezTo>
                      <a:pt x="50" y="117"/>
                      <a:pt x="0" y="102"/>
                      <a:pt x="0" y="102"/>
                    </a:cubicBezTo>
                    <a:cubicBezTo>
                      <a:pt x="48" y="123"/>
                      <a:pt x="48" y="123"/>
                      <a:pt x="48" y="123"/>
                    </a:cubicBezTo>
                    <a:cubicBezTo>
                      <a:pt x="47" y="123"/>
                      <a:pt x="0" y="105"/>
                      <a:pt x="0" y="106"/>
                    </a:cubicBezTo>
                    <a:cubicBezTo>
                      <a:pt x="45" y="125"/>
                      <a:pt x="45" y="125"/>
                      <a:pt x="45" y="125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3" y="116"/>
                      <a:pt x="50" y="136"/>
                      <a:pt x="50" y="136"/>
                    </a:cubicBezTo>
                    <a:cubicBezTo>
                      <a:pt x="50" y="136"/>
                      <a:pt x="5" y="122"/>
                      <a:pt x="5" y="122"/>
                    </a:cubicBezTo>
                    <a:cubicBezTo>
                      <a:pt x="5" y="122"/>
                      <a:pt x="47" y="140"/>
                      <a:pt x="47" y="140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47" y="146"/>
                      <a:pt x="47" y="146"/>
                      <a:pt x="47" y="146"/>
                    </a:cubicBezTo>
                    <a:cubicBezTo>
                      <a:pt x="47" y="146"/>
                      <a:pt x="2" y="133"/>
                      <a:pt x="2" y="133"/>
                    </a:cubicBezTo>
                    <a:cubicBezTo>
                      <a:pt x="2" y="133"/>
                      <a:pt x="51" y="153"/>
                      <a:pt x="50" y="153"/>
                    </a:cubicBezTo>
                    <a:cubicBezTo>
                      <a:pt x="50" y="153"/>
                      <a:pt x="7" y="139"/>
                      <a:pt x="7" y="140"/>
                    </a:cubicBezTo>
                    <a:cubicBezTo>
                      <a:pt x="7" y="140"/>
                      <a:pt x="46" y="156"/>
                      <a:pt x="46" y="156"/>
                    </a:cubicBezTo>
                    <a:cubicBezTo>
                      <a:pt x="46" y="156"/>
                      <a:pt x="6" y="145"/>
                      <a:pt x="6" y="145"/>
                    </a:cubicBezTo>
                    <a:cubicBezTo>
                      <a:pt x="6" y="145"/>
                      <a:pt x="48" y="162"/>
                      <a:pt x="48" y="162"/>
                    </a:cubicBezTo>
                    <a:cubicBezTo>
                      <a:pt x="48" y="162"/>
                      <a:pt x="0" y="144"/>
                      <a:pt x="0" y="145"/>
                    </a:cubicBezTo>
                    <a:cubicBezTo>
                      <a:pt x="0" y="145"/>
                      <a:pt x="51" y="166"/>
                      <a:pt x="51" y="166"/>
                    </a:cubicBezTo>
                    <a:cubicBezTo>
                      <a:pt x="51" y="166"/>
                      <a:pt x="4" y="149"/>
                      <a:pt x="4" y="149"/>
                    </a:cubicBezTo>
                    <a:cubicBezTo>
                      <a:pt x="4" y="150"/>
                      <a:pt x="52" y="170"/>
                      <a:pt x="52" y="170"/>
                    </a:cubicBezTo>
                    <a:cubicBezTo>
                      <a:pt x="52" y="170"/>
                      <a:pt x="1" y="152"/>
                      <a:pt x="1" y="152"/>
                    </a:cubicBezTo>
                    <a:cubicBezTo>
                      <a:pt x="1" y="152"/>
                      <a:pt x="48" y="171"/>
                      <a:pt x="48" y="172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2"/>
                      <a:pt x="46" y="180"/>
                      <a:pt x="46" y="181"/>
                    </a:cubicBezTo>
                    <a:cubicBezTo>
                      <a:pt x="46" y="181"/>
                      <a:pt x="5" y="171"/>
                      <a:pt x="4" y="172"/>
                    </a:cubicBezTo>
                    <a:cubicBezTo>
                      <a:pt x="49" y="190"/>
                      <a:pt x="49" y="190"/>
                      <a:pt x="49" y="190"/>
                    </a:cubicBezTo>
                    <a:cubicBezTo>
                      <a:pt x="49" y="191"/>
                      <a:pt x="1" y="172"/>
                      <a:pt x="1" y="172"/>
                    </a:cubicBezTo>
                    <a:cubicBezTo>
                      <a:pt x="47" y="192"/>
                      <a:pt x="47" y="192"/>
                      <a:pt x="47" y="192"/>
                    </a:cubicBezTo>
                    <a:cubicBezTo>
                      <a:pt x="47" y="192"/>
                      <a:pt x="4" y="179"/>
                      <a:pt x="4" y="180"/>
                    </a:cubicBezTo>
                    <a:cubicBezTo>
                      <a:pt x="48" y="198"/>
                      <a:pt x="48" y="198"/>
                      <a:pt x="48" y="198"/>
                    </a:cubicBezTo>
                    <a:cubicBezTo>
                      <a:pt x="48" y="199"/>
                      <a:pt x="3" y="182"/>
                      <a:pt x="3" y="182"/>
                    </a:cubicBezTo>
                    <a:cubicBezTo>
                      <a:pt x="3" y="183"/>
                      <a:pt x="52" y="202"/>
                      <a:pt x="52" y="203"/>
                    </a:cubicBezTo>
                    <a:cubicBezTo>
                      <a:pt x="51" y="203"/>
                      <a:pt x="7" y="194"/>
                      <a:pt x="6" y="194"/>
                    </a:cubicBezTo>
                    <a:cubicBezTo>
                      <a:pt x="6" y="195"/>
                      <a:pt x="52" y="213"/>
                      <a:pt x="52" y="213"/>
                    </a:cubicBezTo>
                    <a:cubicBezTo>
                      <a:pt x="52" y="214"/>
                      <a:pt x="2" y="199"/>
                      <a:pt x="2" y="199"/>
                    </a:cubicBezTo>
                    <a:cubicBezTo>
                      <a:pt x="48" y="219"/>
                      <a:pt x="48" y="219"/>
                      <a:pt x="48" y="219"/>
                    </a:cubicBezTo>
                    <a:cubicBezTo>
                      <a:pt x="48" y="219"/>
                      <a:pt x="6" y="203"/>
                      <a:pt x="6" y="204"/>
                    </a:cubicBezTo>
                    <a:cubicBezTo>
                      <a:pt x="6" y="204"/>
                      <a:pt x="47" y="221"/>
                      <a:pt x="47" y="221"/>
                    </a:cubicBezTo>
                    <a:cubicBezTo>
                      <a:pt x="47" y="221"/>
                      <a:pt x="0" y="210"/>
                      <a:pt x="0" y="210"/>
                    </a:cubicBezTo>
                    <a:cubicBezTo>
                      <a:pt x="0" y="210"/>
                      <a:pt x="30" y="222"/>
                      <a:pt x="30" y="223"/>
                    </a:cubicBezTo>
                    <a:cubicBezTo>
                      <a:pt x="30" y="223"/>
                      <a:pt x="1" y="216"/>
                      <a:pt x="1" y="216"/>
                    </a:cubicBezTo>
                    <a:cubicBezTo>
                      <a:pt x="1" y="216"/>
                      <a:pt x="15" y="222"/>
                      <a:pt x="15" y="222"/>
                    </a:cubicBezTo>
                  </a:path>
                </a:pathLst>
              </a:custGeom>
              <a:noFill/>
              <a:ln w="2540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CD38C1-3CCA-693F-5C3E-6E6CCC92C2B3}"/>
                </a:ext>
              </a:extLst>
            </p:cNvPr>
            <p:cNvSpPr/>
            <p:nvPr/>
          </p:nvSpPr>
          <p:spPr>
            <a:xfrm>
              <a:off x="4443063" y="4869373"/>
              <a:ext cx="1739508" cy="61632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±13mm</a:t>
              </a:r>
            </a:p>
          </p:txBody>
        </p:sp>
      </p:grpSp>
      <p:grpSp>
        <p:nvGrpSpPr>
          <p:cNvPr id="478" name="群組 477">
            <a:extLst>
              <a:ext uri="{FF2B5EF4-FFF2-40B4-BE49-F238E27FC236}">
                <a16:creationId xmlns:a16="http://schemas.microsoft.com/office/drawing/2014/main" id="{86425775-1547-A30B-DDDB-7FB47D9E865E}"/>
              </a:ext>
            </a:extLst>
          </p:cNvPr>
          <p:cNvGrpSpPr/>
          <p:nvPr/>
        </p:nvGrpSpPr>
        <p:grpSpPr>
          <a:xfrm>
            <a:off x="5586708" y="5512957"/>
            <a:ext cx="1739508" cy="999126"/>
            <a:chOff x="5586708" y="5512957"/>
            <a:chExt cx="1739508" cy="99912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781DBB0-6E92-1AEB-8174-FF64CEF163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1867" y="6020463"/>
              <a:ext cx="720000" cy="491620"/>
              <a:chOff x="5382136" y="5309523"/>
              <a:chExt cx="394853" cy="1193010"/>
            </a:xfrm>
          </p:grpSpPr>
          <p:grpSp>
            <p:nvGrpSpPr>
              <p:cNvPr id="465" name="Group 2453">
                <a:extLst>
                  <a:ext uri="{FF2B5EF4-FFF2-40B4-BE49-F238E27FC236}">
                    <a16:creationId xmlns:a16="http://schemas.microsoft.com/office/drawing/2014/main" id="{E78DA760-0E12-7FDC-3BF0-1354FEC439CE}"/>
                  </a:ext>
                </a:extLst>
              </p:cNvPr>
              <p:cNvGrpSpPr/>
              <p:nvPr/>
            </p:nvGrpSpPr>
            <p:grpSpPr>
              <a:xfrm>
                <a:off x="5382136" y="5309523"/>
                <a:ext cx="394853" cy="1127206"/>
                <a:chOff x="3148013" y="3078162"/>
                <a:chExt cx="584200" cy="2198688"/>
              </a:xfrm>
            </p:grpSpPr>
            <p:sp>
              <p:nvSpPr>
                <p:cNvPr id="466" name="Rectangle 420">
                  <a:extLst>
                    <a:ext uri="{FF2B5EF4-FFF2-40B4-BE49-F238E27FC236}">
                      <a16:creationId xmlns:a16="http://schemas.microsoft.com/office/drawing/2014/main" id="{574E36D9-EF81-3A46-CABC-F6DDC7C86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3246" y="3103562"/>
                  <a:ext cx="515938" cy="21653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softEdge rad="3175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421">
                  <a:extLst>
                    <a:ext uri="{FF2B5EF4-FFF2-40B4-BE49-F238E27FC236}">
                      <a16:creationId xmlns:a16="http://schemas.microsoft.com/office/drawing/2014/main" id="{C762D786-7D79-BE2F-9FE2-4252F61D4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950" y="3103562"/>
                  <a:ext cx="515938" cy="2165351"/>
                </a:xfrm>
                <a:custGeom>
                  <a:avLst/>
                  <a:gdLst>
                    <a:gd name="T0" fmla="*/ 0 w 325"/>
                    <a:gd name="T1" fmla="*/ 1364 h 1364"/>
                    <a:gd name="T2" fmla="*/ 0 w 325"/>
                    <a:gd name="T3" fmla="*/ 0 h 1364"/>
                    <a:gd name="T4" fmla="*/ 325 w 325"/>
                    <a:gd name="T5" fmla="*/ 0 h 1364"/>
                    <a:gd name="T6" fmla="*/ 325 w 325"/>
                    <a:gd name="T7" fmla="*/ 1364 h 1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5" h="1364">
                      <a:moveTo>
                        <a:pt x="0" y="1364"/>
                      </a:moveTo>
                      <a:lnTo>
                        <a:pt x="0" y="0"/>
                      </a:lnTo>
                      <a:lnTo>
                        <a:pt x="325" y="0"/>
                      </a:lnTo>
                      <a:lnTo>
                        <a:pt x="325" y="136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422">
                  <a:extLst>
                    <a:ext uri="{FF2B5EF4-FFF2-40B4-BE49-F238E27FC236}">
                      <a16:creationId xmlns:a16="http://schemas.microsoft.com/office/drawing/2014/main" id="{4155A4C2-EC69-1EFF-ADA5-434788E9A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4275" y="5260975"/>
                  <a:ext cx="0" cy="7938"/>
                </a:xfrm>
                <a:custGeom>
                  <a:avLst/>
                  <a:gdLst>
                    <a:gd name="T0" fmla="*/ 5 h 5"/>
                    <a:gd name="T1" fmla="*/ 5 h 5"/>
                    <a:gd name="T2" fmla="*/ 0 h 5"/>
                    <a:gd name="T3" fmla="*/ 5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423">
                  <a:extLst>
                    <a:ext uri="{FF2B5EF4-FFF2-40B4-BE49-F238E27FC236}">
                      <a16:creationId xmlns:a16="http://schemas.microsoft.com/office/drawing/2014/main" id="{AC17FA94-DF04-882A-ECE6-776CA9B3D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813" y="5226050"/>
                  <a:ext cx="25400" cy="25400"/>
                </a:xfrm>
                <a:custGeom>
                  <a:avLst/>
                  <a:gdLst>
                    <a:gd name="T0" fmla="*/ 1 w 3"/>
                    <a:gd name="T1" fmla="*/ 0 h 3"/>
                    <a:gd name="T2" fmla="*/ 0 w 3"/>
                    <a:gd name="T3" fmla="*/ 1 h 3"/>
                    <a:gd name="T4" fmla="*/ 2 w 3"/>
                    <a:gd name="T5" fmla="*/ 3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2"/>
                        <a:pt x="0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424">
                  <a:extLst>
                    <a:ext uri="{FF2B5EF4-FFF2-40B4-BE49-F238E27FC236}">
                      <a16:creationId xmlns:a16="http://schemas.microsoft.com/office/drawing/2014/main" id="{DA0854D4-09E5-C310-A757-0E1891CB4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813" y="5208588"/>
                  <a:ext cx="7938" cy="17463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425">
                  <a:extLst>
                    <a:ext uri="{FF2B5EF4-FFF2-40B4-BE49-F238E27FC236}">
                      <a16:creationId xmlns:a16="http://schemas.microsoft.com/office/drawing/2014/main" id="{44BC9371-353A-28D3-D9D0-6C9D33A79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813" y="4435475"/>
                  <a:ext cx="793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426">
                  <a:extLst>
                    <a:ext uri="{FF2B5EF4-FFF2-40B4-BE49-F238E27FC236}">
                      <a16:creationId xmlns:a16="http://schemas.microsoft.com/office/drawing/2014/main" id="{E674A6D0-FFEF-6DF6-9E3E-F6D49ED0B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8013" y="3078162"/>
                  <a:ext cx="576263" cy="2198688"/>
                </a:xfrm>
                <a:custGeom>
                  <a:avLst/>
                  <a:gdLst>
                    <a:gd name="T0" fmla="*/ 62 w 67"/>
                    <a:gd name="T1" fmla="*/ 134 h 256"/>
                    <a:gd name="T2" fmla="*/ 62 w 67"/>
                    <a:gd name="T3" fmla="*/ 148 h 256"/>
                    <a:gd name="T4" fmla="*/ 63 w 67"/>
                    <a:gd name="T5" fmla="*/ 182 h 256"/>
                    <a:gd name="T6" fmla="*/ 63 w 67"/>
                    <a:gd name="T7" fmla="*/ 184 h 256"/>
                    <a:gd name="T8" fmla="*/ 64 w 67"/>
                    <a:gd name="T9" fmla="*/ 193 h 256"/>
                    <a:gd name="T10" fmla="*/ 65 w 67"/>
                    <a:gd name="T11" fmla="*/ 222 h 256"/>
                    <a:gd name="T12" fmla="*/ 67 w 67"/>
                    <a:gd name="T13" fmla="*/ 247 h 256"/>
                    <a:gd name="T14" fmla="*/ 67 w 67"/>
                    <a:gd name="T15" fmla="*/ 240 h 256"/>
                    <a:gd name="T16" fmla="*/ 67 w 67"/>
                    <a:gd name="T17" fmla="*/ 238 h 256"/>
                    <a:gd name="T18" fmla="*/ 67 w 67"/>
                    <a:gd name="T19" fmla="*/ 221 h 256"/>
                    <a:gd name="T20" fmla="*/ 66 w 67"/>
                    <a:gd name="T21" fmla="*/ 179 h 256"/>
                    <a:gd name="T22" fmla="*/ 65 w 67"/>
                    <a:gd name="T23" fmla="*/ 158 h 256"/>
                    <a:gd name="T24" fmla="*/ 64 w 67"/>
                    <a:gd name="T25" fmla="*/ 147 h 256"/>
                    <a:gd name="T26" fmla="*/ 65 w 67"/>
                    <a:gd name="T27" fmla="*/ 36 h 256"/>
                    <a:gd name="T28" fmla="*/ 65 w 67"/>
                    <a:gd name="T29" fmla="*/ 21 h 256"/>
                    <a:gd name="T30" fmla="*/ 64 w 67"/>
                    <a:gd name="T31" fmla="*/ 11 h 256"/>
                    <a:gd name="T32" fmla="*/ 64 w 67"/>
                    <a:gd name="T33" fmla="*/ 0 h 256"/>
                    <a:gd name="T34" fmla="*/ 52 w 67"/>
                    <a:gd name="T35" fmla="*/ 0 h 256"/>
                    <a:gd name="T36" fmla="*/ 23 w 67"/>
                    <a:gd name="T37" fmla="*/ 0 h 256"/>
                    <a:gd name="T38" fmla="*/ 3 w 67"/>
                    <a:gd name="T39" fmla="*/ 11 h 256"/>
                    <a:gd name="T40" fmla="*/ 2 w 67"/>
                    <a:gd name="T41" fmla="*/ 50 h 256"/>
                    <a:gd name="T42" fmla="*/ 3 w 67"/>
                    <a:gd name="T43" fmla="*/ 119 h 256"/>
                    <a:gd name="T44" fmla="*/ 3 w 67"/>
                    <a:gd name="T45" fmla="*/ 211 h 256"/>
                    <a:gd name="T46" fmla="*/ 2 w 67"/>
                    <a:gd name="T47" fmla="*/ 233 h 256"/>
                    <a:gd name="T48" fmla="*/ 2 w 67"/>
                    <a:gd name="T49" fmla="*/ 241 h 256"/>
                    <a:gd name="T50" fmla="*/ 4 w 67"/>
                    <a:gd name="T51" fmla="*/ 245 h 256"/>
                    <a:gd name="T52" fmla="*/ 4 w 67"/>
                    <a:gd name="T53" fmla="*/ 248 h 256"/>
                    <a:gd name="T54" fmla="*/ 0 w 67"/>
                    <a:gd name="T55" fmla="*/ 252 h 256"/>
                    <a:gd name="T56" fmla="*/ 4 w 67"/>
                    <a:gd name="T57" fmla="*/ 255 h 256"/>
                    <a:gd name="T58" fmla="*/ 5 w 67"/>
                    <a:gd name="T59" fmla="*/ 254 h 256"/>
                    <a:gd name="T60" fmla="*/ 6 w 67"/>
                    <a:gd name="T61" fmla="*/ 249 h 256"/>
                    <a:gd name="T62" fmla="*/ 6 w 67"/>
                    <a:gd name="T63" fmla="*/ 245 h 256"/>
                    <a:gd name="T64" fmla="*/ 6 w 67"/>
                    <a:gd name="T65" fmla="*/ 228 h 256"/>
                    <a:gd name="T66" fmla="*/ 6 w 67"/>
                    <a:gd name="T67" fmla="*/ 218 h 256"/>
                    <a:gd name="T68" fmla="*/ 7 w 67"/>
                    <a:gd name="T69" fmla="*/ 212 h 256"/>
                    <a:gd name="T70" fmla="*/ 7 w 67"/>
                    <a:gd name="T71" fmla="*/ 206 h 256"/>
                    <a:gd name="T72" fmla="*/ 6 w 67"/>
                    <a:gd name="T73" fmla="*/ 180 h 256"/>
                    <a:gd name="T74" fmla="*/ 7 w 67"/>
                    <a:gd name="T75" fmla="*/ 171 h 256"/>
                    <a:gd name="T76" fmla="*/ 7 w 67"/>
                    <a:gd name="T77" fmla="*/ 155 h 256"/>
                    <a:gd name="T78" fmla="*/ 7 w 67"/>
                    <a:gd name="T79" fmla="*/ 139 h 256"/>
                    <a:gd name="T80" fmla="*/ 7 w 67"/>
                    <a:gd name="T81" fmla="*/ 103 h 256"/>
                    <a:gd name="T82" fmla="*/ 5 w 67"/>
                    <a:gd name="T83" fmla="*/ 98 h 256"/>
                    <a:gd name="T84" fmla="*/ 6 w 67"/>
                    <a:gd name="T85" fmla="*/ 92 h 256"/>
                    <a:gd name="T86" fmla="*/ 6 w 67"/>
                    <a:gd name="T87" fmla="*/ 85 h 256"/>
                    <a:gd name="T88" fmla="*/ 6 w 67"/>
                    <a:gd name="T89" fmla="*/ 85 h 256"/>
                    <a:gd name="T90" fmla="*/ 5 w 67"/>
                    <a:gd name="T91" fmla="*/ 28 h 256"/>
                    <a:gd name="T92" fmla="*/ 5 w 67"/>
                    <a:gd name="T93" fmla="*/ 25 h 256"/>
                    <a:gd name="T94" fmla="*/ 6 w 67"/>
                    <a:gd name="T95" fmla="*/ 11 h 256"/>
                    <a:gd name="T96" fmla="*/ 5 w 67"/>
                    <a:gd name="T97" fmla="*/ 4 h 256"/>
                    <a:gd name="T98" fmla="*/ 5 w 67"/>
                    <a:gd name="T99" fmla="*/ 3 h 256"/>
                    <a:gd name="T100" fmla="*/ 8 w 67"/>
                    <a:gd name="T101" fmla="*/ 3 h 256"/>
                    <a:gd name="T102" fmla="*/ 16 w 67"/>
                    <a:gd name="T103" fmla="*/ 3 h 256"/>
                    <a:gd name="T104" fmla="*/ 54 w 67"/>
                    <a:gd name="T105" fmla="*/ 1 h 256"/>
                    <a:gd name="T106" fmla="*/ 63 w 67"/>
                    <a:gd name="T107" fmla="*/ 1 h 256"/>
                    <a:gd name="T108" fmla="*/ 62 w 67"/>
                    <a:gd name="T109" fmla="*/ 25 h 256"/>
                    <a:gd name="T110" fmla="*/ 62 w 67"/>
                    <a:gd name="T111" fmla="*/ 38 h 256"/>
                    <a:gd name="T112" fmla="*/ 62 w 67"/>
                    <a:gd name="T113" fmla="*/ 62 h 256"/>
                    <a:gd name="T114" fmla="*/ 63 w 67"/>
                    <a:gd name="T115" fmla="*/ 68 h 256"/>
                    <a:gd name="T116" fmla="*/ 63 w 67"/>
                    <a:gd name="T117" fmla="*/ 84 h 256"/>
                    <a:gd name="T118" fmla="*/ 63 w 67"/>
                    <a:gd name="T119" fmla="*/ 89 h 256"/>
                    <a:gd name="T120" fmla="*/ 62 w 67"/>
                    <a:gd name="T121" fmla="*/ 106 h 256"/>
                    <a:gd name="T122" fmla="*/ 62 w 67"/>
                    <a:gd name="T123" fmla="*/ 118 h 256"/>
                    <a:gd name="T124" fmla="*/ 62 w 67"/>
                    <a:gd name="T125" fmla="*/ 120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7" h="256">
                      <a:moveTo>
                        <a:pt x="63" y="134"/>
                      </a:moveTo>
                      <a:cubicBezTo>
                        <a:pt x="62" y="134"/>
                        <a:pt x="62" y="134"/>
                        <a:pt x="62" y="134"/>
                      </a:cubicBezTo>
                      <a:cubicBezTo>
                        <a:pt x="63" y="138"/>
                        <a:pt x="62" y="143"/>
                        <a:pt x="62" y="148"/>
                      </a:cubicBezTo>
                      <a:cubicBezTo>
                        <a:pt x="62" y="148"/>
                        <a:pt x="62" y="148"/>
                        <a:pt x="62" y="148"/>
                      </a:cubicBezTo>
                      <a:cubicBezTo>
                        <a:pt x="62" y="160"/>
                        <a:pt x="63" y="171"/>
                        <a:pt x="64" y="183"/>
                      </a:cubicBezTo>
                      <a:cubicBezTo>
                        <a:pt x="63" y="182"/>
                        <a:pt x="63" y="182"/>
                        <a:pt x="63" y="182"/>
                      </a:cubicBezTo>
                      <a:cubicBezTo>
                        <a:pt x="63" y="183"/>
                        <a:pt x="64" y="183"/>
                        <a:pt x="64" y="184"/>
                      </a:cubicBezTo>
                      <a:cubicBezTo>
                        <a:pt x="64" y="184"/>
                        <a:pt x="63" y="184"/>
                        <a:pt x="63" y="184"/>
                      </a:cubicBezTo>
                      <a:cubicBezTo>
                        <a:pt x="62" y="186"/>
                        <a:pt x="64" y="191"/>
                        <a:pt x="63" y="193"/>
                      </a:cubicBezTo>
                      <a:cubicBezTo>
                        <a:pt x="63" y="193"/>
                        <a:pt x="64" y="194"/>
                        <a:pt x="64" y="193"/>
                      </a:cubicBezTo>
                      <a:cubicBezTo>
                        <a:pt x="64" y="202"/>
                        <a:pt x="65" y="212"/>
                        <a:pt x="66" y="222"/>
                      </a:cubicBezTo>
                      <a:cubicBezTo>
                        <a:pt x="65" y="222"/>
                        <a:pt x="65" y="222"/>
                        <a:pt x="65" y="222"/>
                      </a:cubicBezTo>
                      <a:cubicBezTo>
                        <a:pt x="67" y="230"/>
                        <a:pt x="66" y="239"/>
                        <a:pt x="66" y="247"/>
                      </a:cubicBezTo>
                      <a:cubicBezTo>
                        <a:pt x="66" y="248"/>
                        <a:pt x="66" y="246"/>
                        <a:pt x="67" y="247"/>
                      </a:cubicBezTo>
                      <a:cubicBezTo>
                        <a:pt x="67" y="244"/>
                        <a:pt x="65" y="242"/>
                        <a:pt x="66" y="240"/>
                      </a:cubicBezTo>
                      <a:cubicBezTo>
                        <a:pt x="67" y="240"/>
                        <a:pt x="67" y="240"/>
                        <a:pt x="67" y="240"/>
                      </a:cubicBezTo>
                      <a:cubicBezTo>
                        <a:pt x="67" y="238"/>
                        <a:pt x="66" y="240"/>
                        <a:pt x="66" y="238"/>
                      </a:cubicBezTo>
                      <a:cubicBezTo>
                        <a:pt x="67" y="237"/>
                        <a:pt x="67" y="238"/>
                        <a:pt x="67" y="238"/>
                      </a:cubicBezTo>
                      <a:cubicBezTo>
                        <a:pt x="67" y="234"/>
                        <a:pt x="67" y="230"/>
                        <a:pt x="66" y="227"/>
                      </a:cubicBezTo>
                      <a:cubicBezTo>
                        <a:pt x="67" y="226"/>
                        <a:pt x="66" y="223"/>
                        <a:pt x="67" y="221"/>
                      </a:cubicBezTo>
                      <a:cubicBezTo>
                        <a:pt x="66" y="220"/>
                        <a:pt x="67" y="219"/>
                        <a:pt x="66" y="219"/>
                      </a:cubicBezTo>
                      <a:cubicBezTo>
                        <a:pt x="66" y="206"/>
                        <a:pt x="65" y="193"/>
                        <a:pt x="66" y="179"/>
                      </a:cubicBezTo>
                      <a:cubicBezTo>
                        <a:pt x="64" y="173"/>
                        <a:pt x="66" y="165"/>
                        <a:pt x="65" y="158"/>
                      </a:cubicBezTo>
                      <a:cubicBezTo>
                        <a:pt x="65" y="158"/>
                        <a:pt x="65" y="158"/>
                        <a:pt x="65" y="158"/>
                      </a:cubicBezTo>
                      <a:cubicBezTo>
                        <a:pt x="65" y="155"/>
                        <a:pt x="65" y="152"/>
                        <a:pt x="65" y="149"/>
                      </a:cubicBezTo>
                      <a:cubicBezTo>
                        <a:pt x="64" y="147"/>
                        <a:pt x="64" y="147"/>
                        <a:pt x="64" y="147"/>
                      </a:cubicBezTo>
                      <a:cubicBezTo>
                        <a:pt x="66" y="129"/>
                        <a:pt x="65" y="111"/>
                        <a:pt x="65" y="94"/>
                      </a:cubicBezTo>
                      <a:cubicBezTo>
                        <a:pt x="66" y="74"/>
                        <a:pt x="67" y="56"/>
                        <a:pt x="65" y="36"/>
                      </a:cubicBezTo>
                      <a:cubicBezTo>
                        <a:pt x="65" y="36"/>
                        <a:pt x="65" y="36"/>
                        <a:pt x="65" y="37"/>
                      </a:cubicBezTo>
                      <a:cubicBezTo>
                        <a:pt x="65" y="31"/>
                        <a:pt x="65" y="26"/>
                        <a:pt x="65" y="21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17"/>
                        <a:pt x="65" y="14"/>
                        <a:pt x="64" y="11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9" y="0"/>
                        <a:pt x="46" y="0"/>
                        <a:pt x="42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24"/>
                        <a:pt x="1" y="37"/>
                        <a:pt x="2" y="50"/>
                      </a:cubicBezTo>
                      <a:cubicBezTo>
                        <a:pt x="1" y="63"/>
                        <a:pt x="4" y="78"/>
                        <a:pt x="3" y="91"/>
                      </a:cubicBezTo>
                      <a:cubicBezTo>
                        <a:pt x="1" y="100"/>
                        <a:pt x="5" y="111"/>
                        <a:pt x="3" y="119"/>
                      </a:cubicBezTo>
                      <a:cubicBezTo>
                        <a:pt x="0" y="135"/>
                        <a:pt x="2" y="151"/>
                        <a:pt x="4" y="167"/>
                      </a:cubicBezTo>
                      <a:cubicBezTo>
                        <a:pt x="3" y="182"/>
                        <a:pt x="5" y="197"/>
                        <a:pt x="3" y="211"/>
                      </a:cubicBezTo>
                      <a:cubicBezTo>
                        <a:pt x="5" y="218"/>
                        <a:pt x="2" y="226"/>
                        <a:pt x="2" y="233"/>
                      </a:cubicBezTo>
                      <a:cubicBezTo>
                        <a:pt x="2" y="233"/>
                        <a:pt x="2" y="233"/>
                        <a:pt x="2" y="233"/>
                      </a:cubicBezTo>
                      <a:cubicBezTo>
                        <a:pt x="1" y="236"/>
                        <a:pt x="5" y="239"/>
                        <a:pt x="2" y="241"/>
                      </a:cubicBezTo>
                      <a:cubicBezTo>
                        <a:pt x="2" y="241"/>
                        <a:pt x="2" y="241"/>
                        <a:pt x="2" y="241"/>
                      </a:cubicBezTo>
                      <a:cubicBezTo>
                        <a:pt x="1" y="242"/>
                        <a:pt x="5" y="244"/>
                        <a:pt x="4" y="245"/>
                      </a:cubicBezTo>
                      <a:cubicBezTo>
                        <a:pt x="4" y="245"/>
                        <a:pt x="4" y="245"/>
                        <a:pt x="4" y="245"/>
                      </a:cubicBezTo>
                      <a:cubicBezTo>
                        <a:pt x="4" y="247"/>
                        <a:pt x="3" y="245"/>
                        <a:pt x="3" y="247"/>
                      </a:cubicBezTo>
                      <a:cubicBezTo>
                        <a:pt x="3" y="247"/>
                        <a:pt x="4" y="247"/>
                        <a:pt x="4" y="248"/>
                      </a:cubicBezTo>
                      <a:cubicBezTo>
                        <a:pt x="2" y="248"/>
                        <a:pt x="4" y="252"/>
                        <a:pt x="2" y="252"/>
                      </a:cubicBezTo>
                      <a:cubicBezTo>
                        <a:pt x="2" y="251"/>
                        <a:pt x="1" y="254"/>
                        <a:pt x="0" y="252"/>
                      </a:cubicBezTo>
                      <a:cubicBezTo>
                        <a:pt x="0" y="252"/>
                        <a:pt x="0" y="255"/>
                        <a:pt x="1" y="255"/>
                      </a:cubicBezTo>
                      <a:cubicBezTo>
                        <a:pt x="2" y="255"/>
                        <a:pt x="3" y="256"/>
                        <a:pt x="4" y="255"/>
                      </a:cubicBezTo>
                      <a:cubicBezTo>
                        <a:pt x="4" y="254"/>
                        <a:pt x="4" y="254"/>
                        <a:pt x="4" y="254"/>
                      </a:cubicBezTo>
                      <a:cubicBezTo>
                        <a:pt x="4" y="254"/>
                        <a:pt x="4" y="254"/>
                        <a:pt x="5" y="254"/>
                      </a:cubicBezTo>
                      <a:cubicBezTo>
                        <a:pt x="5" y="251"/>
                        <a:pt x="6" y="251"/>
                        <a:pt x="6" y="249"/>
                      </a:cubicBezTo>
                      <a:cubicBezTo>
                        <a:pt x="6" y="249"/>
                        <a:pt x="6" y="249"/>
                        <a:pt x="6" y="249"/>
                      </a:cubicBezTo>
                      <a:cubicBezTo>
                        <a:pt x="5" y="248"/>
                        <a:pt x="6" y="247"/>
                        <a:pt x="6" y="246"/>
                      </a:cubicBezTo>
                      <a:cubicBezTo>
                        <a:pt x="6" y="245"/>
                        <a:pt x="6" y="245"/>
                        <a:pt x="6" y="245"/>
                      </a:cubicBezTo>
                      <a:cubicBezTo>
                        <a:pt x="7" y="245"/>
                        <a:pt x="5" y="243"/>
                        <a:pt x="6" y="243"/>
                      </a:cubicBezTo>
                      <a:cubicBezTo>
                        <a:pt x="6" y="239"/>
                        <a:pt x="6" y="233"/>
                        <a:pt x="6" y="228"/>
                      </a:cubicBezTo>
                      <a:cubicBezTo>
                        <a:pt x="5" y="227"/>
                        <a:pt x="6" y="224"/>
                        <a:pt x="5" y="225"/>
                      </a:cubicBezTo>
                      <a:cubicBezTo>
                        <a:pt x="6" y="224"/>
                        <a:pt x="6" y="220"/>
                        <a:pt x="6" y="218"/>
                      </a:cubicBezTo>
                      <a:cubicBezTo>
                        <a:pt x="6" y="218"/>
                        <a:pt x="7" y="218"/>
                        <a:pt x="7" y="218"/>
                      </a:cubicBezTo>
                      <a:cubicBezTo>
                        <a:pt x="8" y="216"/>
                        <a:pt x="5" y="215"/>
                        <a:pt x="7" y="212"/>
                      </a:cubicBezTo>
                      <a:cubicBezTo>
                        <a:pt x="6" y="212"/>
                        <a:pt x="8" y="208"/>
                        <a:pt x="6" y="206"/>
                      </a:cubicBezTo>
                      <a:cubicBezTo>
                        <a:pt x="6" y="206"/>
                        <a:pt x="6" y="206"/>
                        <a:pt x="7" y="206"/>
                      </a:cubicBezTo>
                      <a:cubicBezTo>
                        <a:pt x="7" y="201"/>
                        <a:pt x="7" y="196"/>
                        <a:pt x="7" y="192"/>
                      </a:cubicBezTo>
                      <a:cubicBezTo>
                        <a:pt x="6" y="188"/>
                        <a:pt x="8" y="183"/>
                        <a:pt x="6" y="180"/>
                      </a:cubicBezTo>
                      <a:cubicBezTo>
                        <a:pt x="6" y="178"/>
                        <a:pt x="7" y="174"/>
                        <a:pt x="7" y="170"/>
                      </a:cubicBezTo>
                      <a:cubicBezTo>
                        <a:pt x="7" y="171"/>
                        <a:pt x="7" y="171"/>
                        <a:pt x="7" y="171"/>
                      </a:cubicBezTo>
                      <a:cubicBezTo>
                        <a:pt x="7" y="167"/>
                        <a:pt x="7" y="162"/>
                        <a:pt x="5" y="159"/>
                      </a:cubicBezTo>
                      <a:cubicBezTo>
                        <a:pt x="7" y="158"/>
                        <a:pt x="7" y="156"/>
                        <a:pt x="7" y="155"/>
                      </a:cubicBezTo>
                      <a:cubicBezTo>
                        <a:pt x="7" y="152"/>
                        <a:pt x="7" y="147"/>
                        <a:pt x="6" y="143"/>
                      </a:cubicBezTo>
                      <a:cubicBezTo>
                        <a:pt x="7" y="142"/>
                        <a:pt x="6" y="139"/>
                        <a:pt x="7" y="139"/>
                      </a:cubicBezTo>
                      <a:cubicBezTo>
                        <a:pt x="5" y="128"/>
                        <a:pt x="5" y="114"/>
                        <a:pt x="7" y="102"/>
                      </a:cubicBezTo>
                      <a:cubicBezTo>
                        <a:pt x="7" y="103"/>
                        <a:pt x="7" y="103"/>
                        <a:pt x="7" y="103"/>
                      </a:cubicBezTo>
                      <a:cubicBezTo>
                        <a:pt x="7" y="101"/>
                        <a:pt x="5" y="99"/>
                        <a:pt x="4" y="98"/>
                      </a:cubicBezTo>
                      <a:cubicBezTo>
                        <a:pt x="4" y="98"/>
                        <a:pt x="5" y="98"/>
                        <a:pt x="5" y="98"/>
                      </a:cubicBezTo>
                      <a:cubicBezTo>
                        <a:pt x="4" y="96"/>
                        <a:pt x="5" y="94"/>
                        <a:pt x="5" y="92"/>
                      </a:cubicBezTo>
                      <a:cubicBezTo>
                        <a:pt x="5" y="92"/>
                        <a:pt x="5" y="92"/>
                        <a:pt x="6" y="92"/>
                      </a:cubicBezTo>
                      <a:cubicBezTo>
                        <a:pt x="5" y="90"/>
                        <a:pt x="7" y="88"/>
                        <a:pt x="6" y="85"/>
                      </a:cubicBez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6" y="84"/>
                        <a:pt x="7" y="84"/>
                        <a:pt x="6" y="85"/>
                      </a:cubicBezTo>
                      <a:cubicBezTo>
                        <a:pt x="7" y="66"/>
                        <a:pt x="5" y="47"/>
                        <a:pt x="5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0"/>
                        <a:pt x="5" y="15"/>
                        <a:pt x="5" y="11"/>
                      </a:cubicBezTo>
                      <a:cubicBezTo>
                        <a:pt x="5" y="11"/>
                        <a:pt x="5" y="11"/>
                        <a:pt x="6" y="11"/>
                      </a:cubicBezTo>
                      <a:cubicBezTo>
                        <a:pt x="5" y="9"/>
                        <a:pt x="5" y="8"/>
                        <a:pt x="6" y="7"/>
                      </a:cubicBezTo>
                      <a:cubicBezTo>
                        <a:pt x="6" y="6"/>
                        <a:pt x="6" y="6"/>
                        <a:pt x="5" y="4"/>
                      </a:cubicBezTo>
                      <a:cubicBezTo>
                        <a:pt x="5" y="4"/>
                        <a:pt x="5" y="5"/>
                        <a:pt x="6" y="5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20" y="3"/>
                        <a:pt x="25" y="3"/>
                        <a:pt x="29" y="3"/>
                      </a:cubicBezTo>
                      <a:cubicBezTo>
                        <a:pt x="37" y="1"/>
                        <a:pt x="46" y="3"/>
                        <a:pt x="54" y="1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7" y="2"/>
                        <a:pt x="60" y="1"/>
                        <a:pt x="63" y="1"/>
                      </a:cubicBezTo>
                      <a:cubicBezTo>
                        <a:pt x="63" y="5"/>
                        <a:pt x="63" y="9"/>
                        <a:pt x="62" y="13"/>
                      </a:cubicBezTo>
                      <a:cubicBezTo>
                        <a:pt x="62" y="17"/>
                        <a:pt x="62" y="21"/>
                        <a:pt x="62" y="25"/>
                      </a:cubicBezTo>
                      <a:cubicBezTo>
                        <a:pt x="62" y="30"/>
                        <a:pt x="63" y="33"/>
                        <a:pt x="63" y="38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64" y="46"/>
                        <a:pt x="60" y="54"/>
                        <a:pt x="63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3" y="63"/>
                        <a:pt x="61" y="67"/>
                        <a:pt x="63" y="66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5" y="73"/>
                        <a:pt x="62" y="78"/>
                        <a:pt x="63" y="85"/>
                      </a:cubicBezTo>
                      <a:cubicBezTo>
                        <a:pt x="63" y="84"/>
                        <a:pt x="63" y="84"/>
                        <a:pt x="63" y="84"/>
                      </a:cubicBezTo>
                      <a:cubicBezTo>
                        <a:pt x="63" y="86"/>
                        <a:pt x="63" y="88"/>
                        <a:pt x="63" y="89"/>
                      </a:cubicBezTo>
                      <a:cubicBezTo>
                        <a:pt x="63" y="89"/>
                        <a:pt x="63" y="89"/>
                        <a:pt x="63" y="89"/>
                      </a:cubicBezTo>
                      <a:cubicBezTo>
                        <a:pt x="61" y="94"/>
                        <a:pt x="63" y="101"/>
                        <a:pt x="63" y="107"/>
                      </a:cubicBezTo>
                      <a:cubicBezTo>
                        <a:pt x="62" y="106"/>
                        <a:pt x="62" y="106"/>
                        <a:pt x="62" y="106"/>
                      </a:cubicBezTo>
                      <a:cubicBezTo>
                        <a:pt x="63" y="109"/>
                        <a:pt x="62" y="114"/>
                        <a:pt x="62" y="118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3" y="120"/>
                        <a:pt x="63" y="120"/>
                        <a:pt x="63" y="120"/>
                      </a:cubicBezTo>
                      <a:cubicBezTo>
                        <a:pt x="62" y="120"/>
                        <a:pt x="62" y="120"/>
                        <a:pt x="62" y="120"/>
                      </a:cubicBezTo>
                      <a:cubicBezTo>
                        <a:pt x="62" y="125"/>
                        <a:pt x="62" y="129"/>
                        <a:pt x="63" y="134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427">
                  <a:extLst>
                    <a:ext uri="{FF2B5EF4-FFF2-40B4-BE49-F238E27FC236}">
                      <a16:creationId xmlns:a16="http://schemas.microsoft.com/office/drawing/2014/main" id="{3148A92D-CC85-BE35-7074-7BEBC4D66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9350" y="4649788"/>
                  <a:ext cx="0" cy="9525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428">
                  <a:extLst>
                    <a:ext uri="{FF2B5EF4-FFF2-40B4-BE49-F238E27FC236}">
                      <a16:creationId xmlns:a16="http://schemas.microsoft.com/office/drawing/2014/main" id="{66D79380-57E2-A825-D3F6-D1EFED7D5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8813" y="52181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100BA752-6537-C04F-DB08-4A4DB367F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16" b="59453"/>
              <a:stretch/>
            </p:blipFill>
            <p:spPr>
              <a:xfrm>
                <a:off x="5411106" y="5317180"/>
                <a:ext cx="301505" cy="1185353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822C118-950B-EFC1-12BA-1E032F213EB2}"/>
                </a:ext>
              </a:extLst>
            </p:cNvPr>
            <p:cNvSpPr/>
            <p:nvPr/>
          </p:nvSpPr>
          <p:spPr>
            <a:xfrm>
              <a:off x="5586708" y="5512957"/>
              <a:ext cx="1739508" cy="61632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±3.5mm</a:t>
              </a:r>
            </a:p>
          </p:txBody>
        </p:sp>
      </p:grpSp>
      <p:grpSp>
        <p:nvGrpSpPr>
          <p:cNvPr id="256" name="群組 255">
            <a:extLst>
              <a:ext uri="{FF2B5EF4-FFF2-40B4-BE49-F238E27FC236}">
                <a16:creationId xmlns:a16="http://schemas.microsoft.com/office/drawing/2014/main" id="{96D2FAA8-5D1C-01B8-FD14-D22F0B511703}"/>
              </a:ext>
            </a:extLst>
          </p:cNvPr>
          <p:cNvGrpSpPr/>
          <p:nvPr/>
        </p:nvGrpSpPr>
        <p:grpSpPr>
          <a:xfrm>
            <a:off x="6670078" y="4954103"/>
            <a:ext cx="4207045" cy="1553871"/>
            <a:chOff x="6670078" y="4954103"/>
            <a:chExt cx="4207045" cy="1553871"/>
          </a:xfrm>
        </p:grpSpPr>
        <p:grpSp>
          <p:nvGrpSpPr>
            <p:cNvPr id="479" name="群組 478">
              <a:extLst>
                <a:ext uri="{FF2B5EF4-FFF2-40B4-BE49-F238E27FC236}">
                  <a16:creationId xmlns:a16="http://schemas.microsoft.com/office/drawing/2014/main" id="{C7C3E60C-059B-5DA7-ABD2-F1067C12038B}"/>
                </a:ext>
              </a:extLst>
            </p:cNvPr>
            <p:cNvGrpSpPr/>
            <p:nvPr/>
          </p:nvGrpSpPr>
          <p:grpSpPr>
            <a:xfrm>
              <a:off x="6670078" y="5826597"/>
              <a:ext cx="1739508" cy="681377"/>
              <a:chOff x="6670078" y="5826597"/>
              <a:chExt cx="1739508" cy="681377"/>
            </a:xfrm>
          </p:grpSpPr>
          <p:sp>
            <p:nvSpPr>
              <p:cNvPr id="462" name="Freeform 417">
                <a:extLst>
                  <a:ext uri="{FF2B5EF4-FFF2-40B4-BE49-F238E27FC236}">
                    <a16:creationId xmlns:a16="http://schemas.microsoft.com/office/drawing/2014/main" id="{0318B138-D22F-15DB-006B-4C2F553B4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673" y="6306173"/>
                <a:ext cx="720000" cy="201801"/>
              </a:xfrm>
              <a:custGeom>
                <a:avLst/>
                <a:gdLst>
                  <a:gd name="T0" fmla="*/ 62 w 67"/>
                  <a:gd name="T1" fmla="*/ 102 h 200"/>
                  <a:gd name="T2" fmla="*/ 62 w 67"/>
                  <a:gd name="T3" fmla="*/ 113 h 200"/>
                  <a:gd name="T4" fmla="*/ 63 w 67"/>
                  <a:gd name="T5" fmla="*/ 140 h 200"/>
                  <a:gd name="T6" fmla="*/ 63 w 67"/>
                  <a:gd name="T7" fmla="*/ 142 h 200"/>
                  <a:gd name="T8" fmla="*/ 64 w 67"/>
                  <a:gd name="T9" fmla="*/ 149 h 200"/>
                  <a:gd name="T10" fmla="*/ 65 w 67"/>
                  <a:gd name="T11" fmla="*/ 173 h 200"/>
                  <a:gd name="T12" fmla="*/ 67 w 67"/>
                  <a:gd name="T13" fmla="*/ 193 h 200"/>
                  <a:gd name="T14" fmla="*/ 67 w 67"/>
                  <a:gd name="T15" fmla="*/ 187 h 200"/>
                  <a:gd name="T16" fmla="*/ 67 w 67"/>
                  <a:gd name="T17" fmla="*/ 185 h 200"/>
                  <a:gd name="T18" fmla="*/ 67 w 67"/>
                  <a:gd name="T19" fmla="*/ 172 h 200"/>
                  <a:gd name="T20" fmla="*/ 66 w 67"/>
                  <a:gd name="T21" fmla="*/ 138 h 200"/>
                  <a:gd name="T22" fmla="*/ 65 w 67"/>
                  <a:gd name="T23" fmla="*/ 121 h 200"/>
                  <a:gd name="T24" fmla="*/ 64 w 67"/>
                  <a:gd name="T25" fmla="*/ 112 h 200"/>
                  <a:gd name="T26" fmla="*/ 65 w 67"/>
                  <a:gd name="T27" fmla="*/ 23 h 200"/>
                  <a:gd name="T28" fmla="*/ 65 w 67"/>
                  <a:gd name="T29" fmla="*/ 11 h 200"/>
                  <a:gd name="T30" fmla="*/ 65 w 67"/>
                  <a:gd name="T31" fmla="*/ 6 h 200"/>
                  <a:gd name="T32" fmla="*/ 52 w 67"/>
                  <a:gd name="T33" fmla="*/ 0 h 200"/>
                  <a:gd name="T34" fmla="*/ 3 w 67"/>
                  <a:gd name="T35" fmla="*/ 1 h 200"/>
                  <a:gd name="T36" fmla="*/ 2 w 67"/>
                  <a:gd name="T37" fmla="*/ 3 h 200"/>
                  <a:gd name="T38" fmla="*/ 2 w 67"/>
                  <a:gd name="T39" fmla="*/ 19 h 200"/>
                  <a:gd name="T40" fmla="*/ 3 w 67"/>
                  <a:gd name="T41" fmla="*/ 68 h 200"/>
                  <a:gd name="T42" fmla="*/ 4 w 67"/>
                  <a:gd name="T43" fmla="*/ 128 h 200"/>
                  <a:gd name="T44" fmla="*/ 2 w 67"/>
                  <a:gd name="T45" fmla="*/ 182 h 200"/>
                  <a:gd name="T46" fmla="*/ 2 w 67"/>
                  <a:gd name="T47" fmla="*/ 188 h 200"/>
                  <a:gd name="T48" fmla="*/ 4 w 67"/>
                  <a:gd name="T49" fmla="*/ 191 h 200"/>
                  <a:gd name="T50" fmla="*/ 3 w 67"/>
                  <a:gd name="T51" fmla="*/ 192 h 200"/>
                  <a:gd name="T52" fmla="*/ 2 w 67"/>
                  <a:gd name="T53" fmla="*/ 197 h 200"/>
                  <a:gd name="T54" fmla="*/ 1 w 67"/>
                  <a:gd name="T55" fmla="*/ 199 h 200"/>
                  <a:gd name="T56" fmla="*/ 4 w 67"/>
                  <a:gd name="T57" fmla="*/ 198 h 200"/>
                  <a:gd name="T58" fmla="*/ 6 w 67"/>
                  <a:gd name="T59" fmla="*/ 194 h 200"/>
                  <a:gd name="T60" fmla="*/ 6 w 67"/>
                  <a:gd name="T61" fmla="*/ 191 h 200"/>
                  <a:gd name="T62" fmla="*/ 6 w 67"/>
                  <a:gd name="T63" fmla="*/ 190 h 200"/>
                  <a:gd name="T64" fmla="*/ 5 w 67"/>
                  <a:gd name="T65" fmla="*/ 175 h 200"/>
                  <a:gd name="T66" fmla="*/ 7 w 67"/>
                  <a:gd name="T67" fmla="*/ 170 h 200"/>
                  <a:gd name="T68" fmla="*/ 6 w 67"/>
                  <a:gd name="T69" fmla="*/ 160 h 200"/>
                  <a:gd name="T70" fmla="*/ 7 w 67"/>
                  <a:gd name="T71" fmla="*/ 148 h 200"/>
                  <a:gd name="T72" fmla="*/ 7 w 67"/>
                  <a:gd name="T73" fmla="*/ 131 h 200"/>
                  <a:gd name="T74" fmla="*/ 5 w 67"/>
                  <a:gd name="T75" fmla="*/ 122 h 200"/>
                  <a:gd name="T76" fmla="*/ 6 w 67"/>
                  <a:gd name="T77" fmla="*/ 109 h 200"/>
                  <a:gd name="T78" fmla="*/ 7 w 67"/>
                  <a:gd name="T79" fmla="*/ 77 h 200"/>
                  <a:gd name="T80" fmla="*/ 4 w 67"/>
                  <a:gd name="T81" fmla="*/ 73 h 200"/>
                  <a:gd name="T82" fmla="*/ 5 w 67"/>
                  <a:gd name="T83" fmla="*/ 68 h 200"/>
                  <a:gd name="T84" fmla="*/ 6 w 67"/>
                  <a:gd name="T85" fmla="*/ 63 h 200"/>
                  <a:gd name="T86" fmla="*/ 6 w 67"/>
                  <a:gd name="T87" fmla="*/ 61 h 200"/>
                  <a:gd name="T88" fmla="*/ 5 w 67"/>
                  <a:gd name="T89" fmla="*/ 16 h 200"/>
                  <a:gd name="T90" fmla="*/ 5 w 67"/>
                  <a:gd name="T91" fmla="*/ 14 h 200"/>
                  <a:gd name="T92" fmla="*/ 5 w 67"/>
                  <a:gd name="T93" fmla="*/ 9 h 200"/>
                  <a:gd name="T94" fmla="*/ 5 w 67"/>
                  <a:gd name="T95" fmla="*/ 4 h 200"/>
                  <a:gd name="T96" fmla="*/ 5 w 67"/>
                  <a:gd name="T97" fmla="*/ 3 h 200"/>
                  <a:gd name="T98" fmla="*/ 8 w 67"/>
                  <a:gd name="T99" fmla="*/ 4 h 200"/>
                  <a:gd name="T100" fmla="*/ 10 w 67"/>
                  <a:gd name="T101" fmla="*/ 3 h 200"/>
                  <a:gd name="T102" fmla="*/ 18 w 67"/>
                  <a:gd name="T103" fmla="*/ 3 h 200"/>
                  <a:gd name="T104" fmla="*/ 50 w 67"/>
                  <a:gd name="T105" fmla="*/ 1 h 200"/>
                  <a:gd name="T106" fmla="*/ 63 w 67"/>
                  <a:gd name="T107" fmla="*/ 1 h 200"/>
                  <a:gd name="T108" fmla="*/ 62 w 67"/>
                  <a:gd name="T109" fmla="*/ 15 h 200"/>
                  <a:gd name="T110" fmla="*/ 62 w 67"/>
                  <a:gd name="T111" fmla="*/ 25 h 200"/>
                  <a:gd name="T112" fmla="*/ 62 w 67"/>
                  <a:gd name="T113" fmla="*/ 44 h 200"/>
                  <a:gd name="T114" fmla="*/ 63 w 67"/>
                  <a:gd name="T115" fmla="*/ 49 h 200"/>
                  <a:gd name="T116" fmla="*/ 63 w 67"/>
                  <a:gd name="T117" fmla="*/ 62 h 200"/>
                  <a:gd name="T118" fmla="*/ 63 w 67"/>
                  <a:gd name="T119" fmla="*/ 66 h 200"/>
                  <a:gd name="T120" fmla="*/ 62 w 67"/>
                  <a:gd name="T121" fmla="*/ 79 h 200"/>
                  <a:gd name="T122" fmla="*/ 62 w 67"/>
                  <a:gd name="T123" fmla="*/ 89 h 200"/>
                  <a:gd name="T124" fmla="*/ 62 w 67"/>
                  <a:gd name="T125" fmla="*/ 9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" h="200">
                    <a:moveTo>
                      <a:pt x="63" y="102"/>
                    </a:moveTo>
                    <a:cubicBezTo>
                      <a:pt x="62" y="102"/>
                      <a:pt x="62" y="102"/>
                      <a:pt x="62" y="102"/>
                    </a:cubicBezTo>
                    <a:cubicBezTo>
                      <a:pt x="63" y="105"/>
                      <a:pt x="62" y="109"/>
                      <a:pt x="62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2" y="122"/>
                      <a:pt x="63" y="131"/>
                      <a:pt x="64" y="141"/>
                    </a:cubicBezTo>
                    <a:cubicBezTo>
                      <a:pt x="63" y="141"/>
                      <a:pt x="63" y="141"/>
                      <a:pt x="63" y="140"/>
                    </a:cubicBezTo>
                    <a:cubicBezTo>
                      <a:pt x="63" y="141"/>
                      <a:pt x="64" y="141"/>
                      <a:pt x="64" y="142"/>
                    </a:cubicBezTo>
                    <a:cubicBezTo>
                      <a:pt x="64" y="142"/>
                      <a:pt x="63" y="142"/>
                      <a:pt x="63" y="142"/>
                    </a:cubicBezTo>
                    <a:cubicBezTo>
                      <a:pt x="62" y="144"/>
                      <a:pt x="64" y="148"/>
                      <a:pt x="63" y="149"/>
                    </a:cubicBezTo>
                    <a:cubicBezTo>
                      <a:pt x="63" y="149"/>
                      <a:pt x="64" y="150"/>
                      <a:pt x="64" y="149"/>
                    </a:cubicBezTo>
                    <a:cubicBezTo>
                      <a:pt x="64" y="157"/>
                      <a:pt x="65" y="165"/>
                      <a:pt x="66" y="172"/>
                    </a:cubicBezTo>
                    <a:cubicBezTo>
                      <a:pt x="65" y="173"/>
                      <a:pt x="65" y="173"/>
                      <a:pt x="65" y="173"/>
                    </a:cubicBezTo>
                    <a:cubicBezTo>
                      <a:pt x="67" y="179"/>
                      <a:pt x="66" y="186"/>
                      <a:pt x="66" y="193"/>
                    </a:cubicBezTo>
                    <a:cubicBezTo>
                      <a:pt x="66" y="193"/>
                      <a:pt x="66" y="192"/>
                      <a:pt x="67" y="193"/>
                    </a:cubicBezTo>
                    <a:cubicBezTo>
                      <a:pt x="67" y="191"/>
                      <a:pt x="65" y="189"/>
                      <a:pt x="66" y="187"/>
                    </a:cubicBezTo>
                    <a:cubicBezTo>
                      <a:pt x="67" y="187"/>
                      <a:pt x="67" y="187"/>
                      <a:pt x="67" y="187"/>
                    </a:cubicBezTo>
                    <a:cubicBezTo>
                      <a:pt x="67" y="186"/>
                      <a:pt x="66" y="187"/>
                      <a:pt x="66" y="185"/>
                    </a:cubicBezTo>
                    <a:cubicBezTo>
                      <a:pt x="67" y="185"/>
                      <a:pt x="67" y="185"/>
                      <a:pt x="67" y="185"/>
                    </a:cubicBezTo>
                    <a:cubicBezTo>
                      <a:pt x="67" y="182"/>
                      <a:pt x="67" y="179"/>
                      <a:pt x="66" y="176"/>
                    </a:cubicBezTo>
                    <a:cubicBezTo>
                      <a:pt x="67" y="176"/>
                      <a:pt x="66" y="173"/>
                      <a:pt x="67" y="172"/>
                    </a:cubicBezTo>
                    <a:cubicBezTo>
                      <a:pt x="66" y="171"/>
                      <a:pt x="67" y="170"/>
                      <a:pt x="66" y="170"/>
                    </a:cubicBezTo>
                    <a:cubicBezTo>
                      <a:pt x="66" y="160"/>
                      <a:pt x="65" y="149"/>
                      <a:pt x="66" y="138"/>
                    </a:cubicBezTo>
                    <a:cubicBezTo>
                      <a:pt x="64" y="133"/>
                      <a:pt x="66" y="127"/>
                      <a:pt x="65" y="121"/>
                    </a:cubicBezTo>
                    <a:cubicBezTo>
                      <a:pt x="65" y="121"/>
                      <a:pt x="65" y="121"/>
                      <a:pt x="65" y="121"/>
                    </a:cubicBezTo>
                    <a:cubicBezTo>
                      <a:pt x="65" y="119"/>
                      <a:pt x="65" y="116"/>
                      <a:pt x="65" y="114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66" y="98"/>
                      <a:pt x="65" y="84"/>
                      <a:pt x="65" y="69"/>
                    </a:cubicBezTo>
                    <a:cubicBezTo>
                      <a:pt x="66" y="53"/>
                      <a:pt x="67" y="39"/>
                      <a:pt x="65" y="23"/>
                    </a:cubicBezTo>
                    <a:cubicBezTo>
                      <a:pt x="65" y="23"/>
                      <a:pt x="65" y="23"/>
                      <a:pt x="65" y="24"/>
                    </a:cubicBezTo>
                    <a:cubicBezTo>
                      <a:pt x="65" y="19"/>
                      <a:pt x="65" y="15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9"/>
                      <a:pt x="65" y="8"/>
                      <a:pt x="65" y="6"/>
                    </a:cubicBezTo>
                    <a:cubicBezTo>
                      <a:pt x="65" y="4"/>
                      <a:pt x="64" y="2"/>
                      <a:pt x="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0"/>
                      <a:pt x="40" y="0"/>
                    </a:cubicBezTo>
                    <a:cubicBezTo>
                      <a:pt x="29" y="0"/>
                      <a:pt x="16" y="0"/>
                      <a:pt x="3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6"/>
                      <a:pt x="3" y="8"/>
                      <a:pt x="3" y="11"/>
                    </a:cubicBezTo>
                    <a:cubicBezTo>
                      <a:pt x="3" y="14"/>
                      <a:pt x="2" y="16"/>
                      <a:pt x="2" y="19"/>
                    </a:cubicBezTo>
                    <a:cubicBezTo>
                      <a:pt x="2" y="24"/>
                      <a:pt x="2" y="29"/>
                      <a:pt x="2" y="34"/>
                    </a:cubicBezTo>
                    <a:cubicBezTo>
                      <a:pt x="1" y="45"/>
                      <a:pt x="4" y="57"/>
                      <a:pt x="3" y="68"/>
                    </a:cubicBezTo>
                    <a:cubicBezTo>
                      <a:pt x="1" y="74"/>
                      <a:pt x="5" y="83"/>
                      <a:pt x="3" y="90"/>
                    </a:cubicBezTo>
                    <a:cubicBezTo>
                      <a:pt x="0" y="103"/>
                      <a:pt x="2" y="115"/>
                      <a:pt x="4" y="128"/>
                    </a:cubicBezTo>
                    <a:cubicBezTo>
                      <a:pt x="3" y="140"/>
                      <a:pt x="5" y="152"/>
                      <a:pt x="3" y="164"/>
                    </a:cubicBezTo>
                    <a:cubicBezTo>
                      <a:pt x="5" y="169"/>
                      <a:pt x="2" y="175"/>
                      <a:pt x="2" y="182"/>
                    </a:cubicBezTo>
                    <a:cubicBezTo>
                      <a:pt x="2" y="181"/>
                      <a:pt x="2" y="181"/>
                      <a:pt x="2" y="181"/>
                    </a:cubicBezTo>
                    <a:cubicBezTo>
                      <a:pt x="1" y="184"/>
                      <a:pt x="5" y="186"/>
                      <a:pt x="2" y="188"/>
                    </a:cubicBezTo>
                    <a:cubicBezTo>
                      <a:pt x="2" y="187"/>
                      <a:pt x="2" y="187"/>
                      <a:pt x="2" y="187"/>
                    </a:cubicBezTo>
                    <a:cubicBezTo>
                      <a:pt x="1" y="189"/>
                      <a:pt x="5" y="190"/>
                      <a:pt x="4" y="191"/>
                    </a:cubicBezTo>
                    <a:cubicBezTo>
                      <a:pt x="4" y="191"/>
                      <a:pt x="4" y="191"/>
                      <a:pt x="4" y="191"/>
                    </a:cubicBezTo>
                    <a:cubicBezTo>
                      <a:pt x="4" y="192"/>
                      <a:pt x="3" y="191"/>
                      <a:pt x="3" y="192"/>
                    </a:cubicBezTo>
                    <a:cubicBezTo>
                      <a:pt x="3" y="193"/>
                      <a:pt x="4" y="192"/>
                      <a:pt x="4" y="193"/>
                    </a:cubicBezTo>
                    <a:cubicBezTo>
                      <a:pt x="2" y="194"/>
                      <a:pt x="4" y="197"/>
                      <a:pt x="2" y="197"/>
                    </a:cubicBezTo>
                    <a:cubicBezTo>
                      <a:pt x="2" y="196"/>
                      <a:pt x="1" y="198"/>
                      <a:pt x="0" y="196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199"/>
                      <a:pt x="3" y="200"/>
                      <a:pt x="4" y="199"/>
                    </a:cubicBezTo>
                    <a:cubicBezTo>
                      <a:pt x="4" y="198"/>
                      <a:pt x="4" y="198"/>
                      <a:pt x="4" y="198"/>
                    </a:cubicBezTo>
                    <a:cubicBezTo>
                      <a:pt x="4" y="198"/>
                      <a:pt x="4" y="198"/>
                      <a:pt x="5" y="198"/>
                    </a:cubicBezTo>
                    <a:cubicBezTo>
                      <a:pt x="5" y="196"/>
                      <a:pt x="6" y="196"/>
                      <a:pt x="6" y="194"/>
                    </a:cubicBezTo>
                    <a:cubicBezTo>
                      <a:pt x="6" y="194"/>
                      <a:pt x="6" y="194"/>
                      <a:pt x="6" y="194"/>
                    </a:cubicBezTo>
                    <a:cubicBezTo>
                      <a:pt x="5" y="193"/>
                      <a:pt x="6" y="192"/>
                      <a:pt x="6" y="191"/>
                    </a:cubicBezTo>
                    <a:cubicBezTo>
                      <a:pt x="6" y="191"/>
                      <a:pt x="6" y="191"/>
                      <a:pt x="6" y="191"/>
                    </a:cubicBezTo>
                    <a:cubicBezTo>
                      <a:pt x="7" y="191"/>
                      <a:pt x="5" y="189"/>
                      <a:pt x="6" y="190"/>
                    </a:cubicBezTo>
                    <a:cubicBezTo>
                      <a:pt x="6" y="186"/>
                      <a:pt x="6" y="181"/>
                      <a:pt x="6" y="177"/>
                    </a:cubicBezTo>
                    <a:cubicBezTo>
                      <a:pt x="5" y="177"/>
                      <a:pt x="6" y="174"/>
                      <a:pt x="5" y="175"/>
                    </a:cubicBezTo>
                    <a:cubicBezTo>
                      <a:pt x="6" y="174"/>
                      <a:pt x="6" y="171"/>
                      <a:pt x="6" y="169"/>
                    </a:cubicBezTo>
                    <a:cubicBezTo>
                      <a:pt x="6" y="169"/>
                      <a:pt x="7" y="169"/>
                      <a:pt x="7" y="170"/>
                    </a:cubicBezTo>
                    <a:cubicBezTo>
                      <a:pt x="8" y="167"/>
                      <a:pt x="5" y="167"/>
                      <a:pt x="7" y="165"/>
                    </a:cubicBezTo>
                    <a:cubicBezTo>
                      <a:pt x="6" y="164"/>
                      <a:pt x="8" y="161"/>
                      <a:pt x="6" y="160"/>
                    </a:cubicBezTo>
                    <a:cubicBezTo>
                      <a:pt x="6" y="159"/>
                      <a:pt x="6" y="159"/>
                      <a:pt x="7" y="159"/>
                    </a:cubicBezTo>
                    <a:cubicBezTo>
                      <a:pt x="7" y="156"/>
                      <a:pt x="7" y="151"/>
                      <a:pt x="7" y="148"/>
                    </a:cubicBezTo>
                    <a:cubicBezTo>
                      <a:pt x="6" y="145"/>
                      <a:pt x="8" y="141"/>
                      <a:pt x="6" y="139"/>
                    </a:cubicBezTo>
                    <a:cubicBezTo>
                      <a:pt x="6" y="137"/>
                      <a:pt x="7" y="134"/>
                      <a:pt x="7" y="131"/>
                    </a:cubicBezTo>
                    <a:cubicBezTo>
                      <a:pt x="7" y="131"/>
                      <a:pt x="7" y="131"/>
                      <a:pt x="7" y="131"/>
                    </a:cubicBezTo>
                    <a:cubicBezTo>
                      <a:pt x="7" y="128"/>
                      <a:pt x="7" y="124"/>
                      <a:pt x="5" y="122"/>
                    </a:cubicBezTo>
                    <a:cubicBezTo>
                      <a:pt x="7" y="121"/>
                      <a:pt x="7" y="120"/>
                      <a:pt x="7" y="118"/>
                    </a:cubicBezTo>
                    <a:cubicBezTo>
                      <a:pt x="7" y="116"/>
                      <a:pt x="7" y="112"/>
                      <a:pt x="6" y="109"/>
                    </a:cubicBezTo>
                    <a:cubicBezTo>
                      <a:pt x="7" y="108"/>
                      <a:pt x="6" y="106"/>
                      <a:pt x="7" y="106"/>
                    </a:cubicBezTo>
                    <a:cubicBezTo>
                      <a:pt x="5" y="97"/>
                      <a:pt x="5" y="86"/>
                      <a:pt x="7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7" y="75"/>
                      <a:pt x="5" y="74"/>
                      <a:pt x="4" y="73"/>
                    </a:cubicBezTo>
                    <a:cubicBezTo>
                      <a:pt x="4" y="73"/>
                      <a:pt x="5" y="73"/>
                      <a:pt x="5" y="73"/>
                    </a:cubicBezTo>
                    <a:cubicBezTo>
                      <a:pt x="4" y="71"/>
                      <a:pt x="5" y="70"/>
                      <a:pt x="5" y="68"/>
                    </a:cubicBezTo>
                    <a:cubicBezTo>
                      <a:pt x="5" y="68"/>
                      <a:pt x="5" y="68"/>
                      <a:pt x="6" y="68"/>
                    </a:cubicBezTo>
                    <a:cubicBezTo>
                      <a:pt x="5" y="66"/>
                      <a:pt x="7" y="65"/>
                      <a:pt x="6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6" y="61"/>
                      <a:pt x="7" y="62"/>
                      <a:pt x="6" y="62"/>
                    </a:cubicBezTo>
                    <a:cubicBezTo>
                      <a:pt x="7" y="47"/>
                      <a:pt x="5" y="32"/>
                      <a:pt x="5" y="1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2"/>
                      <a:pt x="5" y="10"/>
                      <a:pt x="5" y="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3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6" y="3"/>
                      <a:pt x="18" y="3"/>
                    </a:cubicBezTo>
                    <a:cubicBezTo>
                      <a:pt x="22" y="3"/>
                      <a:pt x="26" y="3"/>
                      <a:pt x="30" y="3"/>
                    </a:cubicBezTo>
                    <a:cubicBezTo>
                      <a:pt x="36" y="1"/>
                      <a:pt x="43" y="3"/>
                      <a:pt x="50" y="1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4" y="1"/>
                      <a:pt x="59" y="1"/>
                      <a:pt x="63" y="1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10"/>
                      <a:pt x="62" y="12"/>
                      <a:pt x="62" y="15"/>
                    </a:cubicBezTo>
                    <a:cubicBezTo>
                      <a:pt x="62" y="18"/>
                      <a:pt x="63" y="21"/>
                      <a:pt x="63" y="25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4" y="31"/>
                      <a:pt x="60" y="38"/>
                      <a:pt x="63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3" y="45"/>
                      <a:pt x="61" y="48"/>
                      <a:pt x="63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5" y="53"/>
                      <a:pt x="62" y="57"/>
                      <a:pt x="63" y="62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3"/>
                      <a:pt x="63" y="65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1" y="70"/>
                      <a:pt x="63" y="75"/>
                      <a:pt x="63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3" y="82"/>
                      <a:pt x="62" y="86"/>
                      <a:pt x="62" y="89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4"/>
                      <a:pt x="62" y="98"/>
                      <a:pt x="63" y="102"/>
                    </a:cubicBezTo>
                    <a:close/>
                  </a:path>
                </a:pathLst>
              </a:custGeom>
              <a:solidFill>
                <a:srgbClr val="2020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8A7760E-B4A7-3CA0-870C-96EC31D1812A}"/>
                  </a:ext>
                </a:extLst>
              </p:cNvPr>
              <p:cNvSpPr/>
              <p:nvPr/>
            </p:nvSpPr>
            <p:spPr>
              <a:xfrm>
                <a:off x="6670078" y="5826597"/>
                <a:ext cx="1739508" cy="616328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>
                    <a:solidFill>
                      <a:srgbClr val="FF0000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±1mm</a:t>
                </a:r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6A48CBE-B7D4-F3D4-D5DC-47B703859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5549" y="5865125"/>
              <a:ext cx="753590" cy="356988"/>
            </a:xfrm>
            <a:prstGeom prst="line">
              <a:avLst/>
            </a:prstGeom>
            <a:ln w="28575">
              <a:solidFill>
                <a:srgbClr val="0000FF"/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29C69D1-6345-8A40-BAA2-FFDD3C4E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9797" r="93581">
                          <a14:foregroundMark x1="32095" y1="22778" x2="32432" y2="37222"/>
                          <a14:foregroundMark x1="89865" y1="59444" x2="93581" y2="6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8965" y="4954103"/>
              <a:ext cx="2078158" cy="1263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8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DA90A1-44C5-57AF-D79A-C005E0BC5872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5" name="圖片 4" descr="一張含有 桌, 坐, 蛋糕, 書桌 的圖片&#10;&#10;自動產生的描述">
            <a:extLst>
              <a:ext uri="{FF2B5EF4-FFF2-40B4-BE49-F238E27FC236}">
                <a16:creationId xmlns:a16="http://schemas.microsoft.com/office/drawing/2014/main" id="{D9C7BE23-2DC9-2FF1-BD59-8A1AF811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7538"/>
          <a:stretch/>
        </p:blipFill>
        <p:spPr>
          <a:xfrm>
            <a:off x="6483546" y="3952551"/>
            <a:ext cx="5439690" cy="242935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25E0BB8-5B7D-B442-4A63-92546DF1D66B}"/>
              </a:ext>
            </a:extLst>
          </p:cNvPr>
          <p:cNvGrpSpPr>
            <a:grpSpLocks noChangeAspect="1"/>
          </p:cNvGrpSpPr>
          <p:nvPr/>
        </p:nvGrpSpPr>
        <p:grpSpPr>
          <a:xfrm>
            <a:off x="212191" y="-507706"/>
            <a:ext cx="5705279" cy="8152812"/>
            <a:chOff x="3033273" y="-820937"/>
            <a:chExt cx="6499266" cy="9009237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DE8CD5D7-068F-BE56-1DB8-74054D3ED46F}"/>
                </a:ext>
              </a:extLst>
            </p:cNvPr>
            <p:cNvSpPr/>
            <p:nvPr/>
          </p:nvSpPr>
          <p:spPr>
            <a:xfrm>
              <a:off x="5956379" y="1750184"/>
              <a:ext cx="3576160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53A33A7-3752-0E74-EAC5-4758C08F0A32}"/>
                </a:ext>
              </a:extLst>
            </p:cNvPr>
            <p:cNvGrpSpPr/>
            <p:nvPr/>
          </p:nvGrpSpPr>
          <p:grpSpPr>
            <a:xfrm>
              <a:off x="4545589" y="-820937"/>
              <a:ext cx="3452653" cy="9009237"/>
              <a:chOff x="4545589" y="-820937"/>
              <a:chExt cx="3452653" cy="9009237"/>
            </a:xfrm>
          </p:grpSpPr>
          <p:sp>
            <p:nvSpPr>
              <p:cNvPr id="10" name="圓柱形 9">
                <a:extLst>
                  <a:ext uri="{FF2B5EF4-FFF2-40B4-BE49-F238E27FC236}">
                    <a16:creationId xmlns:a16="http://schemas.microsoft.com/office/drawing/2014/main" id="{9BD0AC1F-E88E-867C-4FDB-106093DF0A8F}"/>
                  </a:ext>
                </a:extLst>
              </p:cNvPr>
              <p:cNvSpPr/>
              <p:nvPr/>
            </p:nvSpPr>
            <p:spPr>
              <a:xfrm>
                <a:off x="7736521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1" name="圓柱形 10">
                <a:extLst>
                  <a:ext uri="{FF2B5EF4-FFF2-40B4-BE49-F238E27FC236}">
                    <a16:creationId xmlns:a16="http://schemas.microsoft.com/office/drawing/2014/main" id="{6DE0F2AC-CCF8-F35D-66C5-5F405E3C36B7}"/>
                  </a:ext>
                </a:extLst>
              </p:cNvPr>
              <p:cNvSpPr/>
              <p:nvPr/>
            </p:nvSpPr>
            <p:spPr>
              <a:xfrm>
                <a:off x="7279539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2" name="圓柱形 11">
                <a:extLst>
                  <a:ext uri="{FF2B5EF4-FFF2-40B4-BE49-F238E27FC236}">
                    <a16:creationId xmlns:a16="http://schemas.microsoft.com/office/drawing/2014/main" id="{B5E5C378-7839-1FA6-9288-970B9F2A4F48}"/>
                  </a:ext>
                </a:extLst>
              </p:cNvPr>
              <p:cNvSpPr/>
              <p:nvPr/>
            </p:nvSpPr>
            <p:spPr>
              <a:xfrm>
                <a:off x="6826742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" name="圓柱形 12">
                <a:extLst>
                  <a:ext uri="{FF2B5EF4-FFF2-40B4-BE49-F238E27FC236}">
                    <a16:creationId xmlns:a16="http://schemas.microsoft.com/office/drawing/2014/main" id="{0BD2609A-E030-0012-9309-4AD09B9474D7}"/>
                  </a:ext>
                </a:extLst>
              </p:cNvPr>
              <p:cNvSpPr/>
              <p:nvPr/>
            </p:nvSpPr>
            <p:spPr>
              <a:xfrm>
                <a:off x="6369764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" name="圓柱形 13">
                <a:extLst>
                  <a:ext uri="{FF2B5EF4-FFF2-40B4-BE49-F238E27FC236}">
                    <a16:creationId xmlns:a16="http://schemas.microsoft.com/office/drawing/2014/main" id="{232E5055-AA4E-B41F-2FC9-F1E2294311E9}"/>
                  </a:ext>
                </a:extLst>
              </p:cNvPr>
              <p:cNvSpPr/>
              <p:nvPr/>
            </p:nvSpPr>
            <p:spPr>
              <a:xfrm>
                <a:off x="5912346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圓柱形 14">
                <a:extLst>
                  <a:ext uri="{FF2B5EF4-FFF2-40B4-BE49-F238E27FC236}">
                    <a16:creationId xmlns:a16="http://schemas.microsoft.com/office/drawing/2014/main" id="{87667E4B-5BFB-290B-BEBA-032829005977}"/>
                  </a:ext>
                </a:extLst>
              </p:cNvPr>
              <p:cNvSpPr/>
              <p:nvPr/>
            </p:nvSpPr>
            <p:spPr>
              <a:xfrm>
                <a:off x="5455364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圓柱形 15">
                <a:extLst>
                  <a:ext uri="{FF2B5EF4-FFF2-40B4-BE49-F238E27FC236}">
                    <a16:creationId xmlns:a16="http://schemas.microsoft.com/office/drawing/2014/main" id="{87823130-9118-4620-62B1-A6E71EA55114}"/>
                  </a:ext>
                </a:extLst>
              </p:cNvPr>
              <p:cNvSpPr/>
              <p:nvPr/>
            </p:nvSpPr>
            <p:spPr>
              <a:xfrm>
                <a:off x="5002567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" name="圓柱形 16">
                <a:extLst>
                  <a:ext uri="{FF2B5EF4-FFF2-40B4-BE49-F238E27FC236}">
                    <a16:creationId xmlns:a16="http://schemas.microsoft.com/office/drawing/2014/main" id="{8252BD18-DAA4-59D2-6B7D-71CDA8AECE52}"/>
                  </a:ext>
                </a:extLst>
              </p:cNvPr>
              <p:cNvSpPr/>
              <p:nvPr/>
            </p:nvSpPr>
            <p:spPr>
              <a:xfrm>
                <a:off x="4545589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9" name="立方體 8">
              <a:extLst>
                <a:ext uri="{FF2B5EF4-FFF2-40B4-BE49-F238E27FC236}">
                  <a16:creationId xmlns:a16="http://schemas.microsoft.com/office/drawing/2014/main" id="{D80F8637-D0B1-1C8F-5E22-8627852EFFCA}"/>
                </a:ext>
              </a:extLst>
            </p:cNvPr>
            <p:cNvSpPr/>
            <p:nvPr/>
          </p:nvSpPr>
          <p:spPr>
            <a:xfrm>
              <a:off x="3033273" y="5198737"/>
              <a:ext cx="3609976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FC9197B-2122-BED9-F809-B7713DBE4D52}"/>
              </a:ext>
            </a:extLst>
          </p:cNvPr>
          <p:cNvGrpSpPr>
            <a:grpSpLocks noChangeAspect="1"/>
          </p:cNvGrpSpPr>
          <p:nvPr/>
        </p:nvGrpSpPr>
        <p:grpSpPr>
          <a:xfrm>
            <a:off x="742777" y="2359978"/>
            <a:ext cx="4201417" cy="2313440"/>
            <a:chOff x="2584950" y="2205023"/>
            <a:chExt cx="4786116" cy="2556459"/>
          </a:xfrm>
        </p:grpSpPr>
        <p:grpSp>
          <p:nvGrpSpPr>
            <p:cNvPr id="19" name="Group 850">
              <a:extLst>
                <a:ext uri="{FF2B5EF4-FFF2-40B4-BE49-F238E27FC236}">
                  <a16:creationId xmlns:a16="http://schemas.microsoft.com/office/drawing/2014/main" id="{10765B96-D39E-8B3C-CC70-B2197D07E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035" y="2205023"/>
              <a:ext cx="3708031" cy="1252956"/>
              <a:chOff x="542925" y="1466851"/>
              <a:chExt cx="1406" cy="544"/>
            </a:xfrm>
          </p:grpSpPr>
          <p:sp>
            <p:nvSpPr>
              <p:cNvPr id="27" name="Freeform 851">
                <a:extLst>
                  <a:ext uri="{FF2B5EF4-FFF2-40B4-BE49-F238E27FC236}">
                    <a16:creationId xmlns:a16="http://schemas.microsoft.com/office/drawing/2014/main" id="{77AAC3F5-0948-BC25-8A81-BEC8B07DA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8" name="Freeform 852">
                <a:extLst>
                  <a:ext uri="{FF2B5EF4-FFF2-40B4-BE49-F238E27FC236}">
                    <a16:creationId xmlns:a16="http://schemas.microsoft.com/office/drawing/2014/main" id="{62026A94-7553-A1E2-F8EB-DAA22E091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9" name="Line 853">
                <a:extLst>
                  <a:ext uri="{FF2B5EF4-FFF2-40B4-BE49-F238E27FC236}">
                    <a16:creationId xmlns:a16="http://schemas.microsoft.com/office/drawing/2014/main" id="{14095076-F24D-EBFA-909D-25779014D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Line 854">
                <a:extLst>
                  <a:ext uri="{FF2B5EF4-FFF2-40B4-BE49-F238E27FC236}">
                    <a16:creationId xmlns:a16="http://schemas.microsoft.com/office/drawing/2014/main" id="{01B01536-EA19-475D-5096-E695D5C01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1" name="Line 855">
                <a:extLst>
                  <a:ext uri="{FF2B5EF4-FFF2-40B4-BE49-F238E27FC236}">
                    <a16:creationId xmlns:a16="http://schemas.microsoft.com/office/drawing/2014/main" id="{D6B27E64-3DD4-58D8-761C-7362999D6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2" name="Line 856">
                <a:extLst>
                  <a:ext uri="{FF2B5EF4-FFF2-40B4-BE49-F238E27FC236}">
                    <a16:creationId xmlns:a16="http://schemas.microsoft.com/office/drawing/2014/main" id="{05D67B44-564A-10E3-0C4F-29A5EC91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" name="Group 850">
              <a:extLst>
                <a:ext uri="{FF2B5EF4-FFF2-40B4-BE49-F238E27FC236}">
                  <a16:creationId xmlns:a16="http://schemas.microsoft.com/office/drawing/2014/main" id="{8403B280-0DD2-9A0E-EE63-8144EDC95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950" y="3421035"/>
              <a:ext cx="3708031" cy="1340447"/>
              <a:chOff x="542925" y="1466851"/>
              <a:chExt cx="1406" cy="544"/>
            </a:xfrm>
          </p:grpSpPr>
          <p:sp>
            <p:nvSpPr>
              <p:cNvPr id="21" name="Freeform 851">
                <a:extLst>
                  <a:ext uri="{FF2B5EF4-FFF2-40B4-BE49-F238E27FC236}">
                    <a16:creationId xmlns:a16="http://schemas.microsoft.com/office/drawing/2014/main" id="{4C8B4139-41DC-4EB6-5BA1-3C3BFE176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2" name="Freeform 852">
                <a:extLst>
                  <a:ext uri="{FF2B5EF4-FFF2-40B4-BE49-F238E27FC236}">
                    <a16:creationId xmlns:a16="http://schemas.microsoft.com/office/drawing/2014/main" id="{C2F62D8B-BF76-070C-CC5B-F7C471FB4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3" name="Line 853">
                <a:extLst>
                  <a:ext uri="{FF2B5EF4-FFF2-40B4-BE49-F238E27FC236}">
                    <a16:creationId xmlns:a16="http://schemas.microsoft.com/office/drawing/2014/main" id="{FE76A9DC-1684-DC45-C359-41BFE181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Line 854">
                <a:extLst>
                  <a:ext uri="{FF2B5EF4-FFF2-40B4-BE49-F238E27FC236}">
                    <a16:creationId xmlns:a16="http://schemas.microsoft.com/office/drawing/2014/main" id="{C11D0923-4570-44AC-6F6D-40047C9B5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5" name="Line 855">
                <a:extLst>
                  <a:ext uri="{FF2B5EF4-FFF2-40B4-BE49-F238E27FC236}">
                    <a16:creationId xmlns:a16="http://schemas.microsoft.com/office/drawing/2014/main" id="{FB4F3BEE-3126-0939-5E80-3EF6BF48B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6" name="Line 856">
                <a:extLst>
                  <a:ext uri="{FF2B5EF4-FFF2-40B4-BE49-F238E27FC236}">
                    <a16:creationId xmlns:a16="http://schemas.microsoft.com/office/drawing/2014/main" id="{5D155FD0-D019-146B-47E8-0BBE87939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0E312DA-D27F-59B1-75C9-FA8CFE51C288}"/>
              </a:ext>
            </a:extLst>
          </p:cNvPr>
          <p:cNvGrpSpPr>
            <a:grpSpLocks noChangeAspect="1"/>
          </p:cNvGrpSpPr>
          <p:nvPr/>
        </p:nvGrpSpPr>
        <p:grpSpPr>
          <a:xfrm>
            <a:off x="3875138" y="2267501"/>
            <a:ext cx="720000" cy="711270"/>
            <a:chOff x="10775836" y="4633401"/>
            <a:chExt cx="1164142" cy="115002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F20FE1B-3A69-A139-FBCB-C78CF90FB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1B3741F-7ACC-0AD7-A723-155D02600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051C0D4-0AC5-ED9D-5809-BDABB91F8BA7}"/>
              </a:ext>
            </a:extLst>
          </p:cNvPr>
          <p:cNvGrpSpPr>
            <a:grpSpLocks noChangeAspect="1"/>
          </p:cNvGrpSpPr>
          <p:nvPr/>
        </p:nvGrpSpPr>
        <p:grpSpPr>
          <a:xfrm>
            <a:off x="3415266" y="2817098"/>
            <a:ext cx="756000" cy="746834"/>
            <a:chOff x="10775836" y="4633401"/>
            <a:chExt cx="1164142" cy="1150024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19962054-9AB1-D8B9-77A3-77947B6CE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3BB5C1F3-62CC-17A0-2988-5C9765D52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83B7C95-DE43-B70E-21C0-B73AEFA351DE}"/>
              </a:ext>
            </a:extLst>
          </p:cNvPr>
          <p:cNvGrpSpPr>
            <a:grpSpLocks noChangeAspect="1"/>
          </p:cNvGrpSpPr>
          <p:nvPr/>
        </p:nvGrpSpPr>
        <p:grpSpPr>
          <a:xfrm>
            <a:off x="2943428" y="3347644"/>
            <a:ext cx="756000" cy="746834"/>
            <a:chOff x="10775836" y="4633401"/>
            <a:chExt cx="1164142" cy="1150024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6A88D04-8181-49F1-4F6B-237647667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F586070-4897-BBD5-8E30-51969D727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849E904-153B-F605-3624-760BE73CA205}"/>
              </a:ext>
            </a:extLst>
          </p:cNvPr>
          <p:cNvGrpSpPr>
            <a:grpSpLocks noChangeAspect="1"/>
          </p:cNvGrpSpPr>
          <p:nvPr/>
        </p:nvGrpSpPr>
        <p:grpSpPr>
          <a:xfrm>
            <a:off x="2476512" y="3983752"/>
            <a:ext cx="756000" cy="746834"/>
            <a:chOff x="10775836" y="4633401"/>
            <a:chExt cx="1164142" cy="115002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3EA9D391-5FB9-22B9-C459-4CFCFE4EB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EED9775-1D6E-590E-22E3-4CCD45245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5176422-3B1E-A5D4-E0CD-92C30A7E935E}"/>
              </a:ext>
            </a:extLst>
          </p:cNvPr>
          <p:cNvGrpSpPr>
            <a:grpSpLocks noChangeAspect="1"/>
          </p:cNvGrpSpPr>
          <p:nvPr/>
        </p:nvGrpSpPr>
        <p:grpSpPr>
          <a:xfrm>
            <a:off x="4346163" y="1762161"/>
            <a:ext cx="756000" cy="746834"/>
            <a:chOff x="10775836" y="4633401"/>
            <a:chExt cx="1164142" cy="1150024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8920818A-0BCD-890E-47BC-485BA675B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4898F76-10AE-0483-459C-20341F134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31E12F0-8FA6-C188-E64C-10F79F860CF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27818" y="4058049"/>
            <a:ext cx="510367" cy="6247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381562C-8D07-641B-83DA-14389E04C6F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608115" y="3535977"/>
            <a:ext cx="486972" cy="5706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5F63C57-0EFB-E69A-D104-F75D66AF821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071783" y="2959061"/>
            <a:ext cx="472769" cy="5829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2F624BD-CA84-B379-DBEC-363EF014224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547985" y="2419263"/>
            <a:ext cx="457956" cy="5700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9C270171-659D-B982-DA0B-ACFCBFF2BA0E}"/>
              </a:ext>
            </a:extLst>
          </p:cNvPr>
          <p:cNvGrpSpPr>
            <a:grpSpLocks noChangeAspect="1"/>
          </p:cNvGrpSpPr>
          <p:nvPr/>
        </p:nvGrpSpPr>
        <p:grpSpPr>
          <a:xfrm>
            <a:off x="3588229" y="2365518"/>
            <a:ext cx="2231734" cy="2586235"/>
            <a:chOff x="3477632" y="3333848"/>
            <a:chExt cx="2231734" cy="2586235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5D50792-3217-3F20-895C-657F64AB6573}"/>
                </a:ext>
              </a:extLst>
            </p:cNvPr>
            <p:cNvSpPr txBox="1"/>
            <p:nvPr/>
          </p:nvSpPr>
          <p:spPr>
            <a:xfrm>
              <a:off x="3477632" y="5550751"/>
              <a:ext cx="52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[</a:t>
              </a:r>
              <a:r>
                <a:rPr lang="zh-TW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點</a:t>
              </a:r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]</a:t>
              </a:r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E7EC887E-4726-D9E5-D1B8-E66E8B9EF4AC}"/>
                </a:ext>
              </a:extLst>
            </p:cNvPr>
            <p:cNvSpPr txBox="1"/>
            <p:nvPr/>
          </p:nvSpPr>
          <p:spPr>
            <a:xfrm>
              <a:off x="3886849" y="4980072"/>
              <a:ext cx="52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[</a:t>
              </a:r>
              <a:r>
                <a:rPr lang="zh-TW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點</a:t>
              </a:r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]</a:t>
              </a:r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88B8C66E-EECC-9477-7AAA-D24445781E13}"/>
                </a:ext>
              </a:extLst>
            </p:cNvPr>
            <p:cNvSpPr txBox="1"/>
            <p:nvPr/>
          </p:nvSpPr>
          <p:spPr>
            <a:xfrm>
              <a:off x="4338272" y="4378051"/>
              <a:ext cx="52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[</a:t>
              </a:r>
              <a:r>
                <a:rPr lang="zh-TW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點</a:t>
              </a:r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]</a:t>
              </a:r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98270CC-56D5-9919-F67F-962A0DF6428A}"/>
                </a:ext>
              </a:extLst>
            </p:cNvPr>
            <p:cNvSpPr txBox="1"/>
            <p:nvPr/>
          </p:nvSpPr>
          <p:spPr>
            <a:xfrm>
              <a:off x="4808972" y="3847951"/>
              <a:ext cx="52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[</a:t>
              </a:r>
              <a:r>
                <a:rPr lang="zh-TW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點</a:t>
              </a:r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]</a:t>
              </a:r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B9E46708-6017-2A94-9B60-338AF08B978E}"/>
                </a:ext>
              </a:extLst>
            </p:cNvPr>
            <p:cNvSpPr txBox="1"/>
            <p:nvPr/>
          </p:nvSpPr>
          <p:spPr>
            <a:xfrm>
              <a:off x="5182623" y="3333848"/>
              <a:ext cx="52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[</a:t>
              </a:r>
              <a:r>
                <a:rPr lang="zh-TW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點</a:t>
              </a:r>
              <a:r>
                <a:rPr lang="en-US" altLang="zh-TW">
                  <a:latin typeface="MS PGothic" panose="020B0600070205080204" pitchFamily="34" charset="-128"/>
                  <a:ea typeface="MS PGothic" panose="020B0600070205080204" pitchFamily="34" charset="-128"/>
                </a:rPr>
                <a:t>]</a:t>
              </a:r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6E02477-4CB7-7272-314D-656AA9328381}"/>
              </a:ext>
            </a:extLst>
          </p:cNvPr>
          <p:cNvGrpSpPr>
            <a:grpSpLocks noChangeAspect="1"/>
          </p:cNvGrpSpPr>
          <p:nvPr/>
        </p:nvGrpSpPr>
        <p:grpSpPr>
          <a:xfrm>
            <a:off x="3340648" y="2566926"/>
            <a:ext cx="3472748" cy="2014452"/>
            <a:chOff x="3230051" y="3535256"/>
            <a:chExt cx="3472748" cy="2014452"/>
          </a:xfrm>
        </p:grpSpPr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D1CDD70-69FA-191C-337D-B4D9BECBC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569" y="3719922"/>
              <a:ext cx="1339373" cy="139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6C3F43BD-827E-18A9-AAB1-96AFC9468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859" y="4245546"/>
              <a:ext cx="1339373" cy="139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31EE3F66-1D40-4D17-5114-E55D86693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453" y="4847559"/>
              <a:ext cx="1339373" cy="139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EE00D0AD-8C2A-4875-C581-4EB7D878B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0051" y="5352231"/>
              <a:ext cx="1339373" cy="139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AF61B7E6-7980-B5CB-A52F-D6BE6C3A7D66}"/>
                </a:ext>
              </a:extLst>
            </p:cNvPr>
            <p:cNvSpPr txBox="1"/>
            <p:nvPr/>
          </p:nvSpPr>
          <p:spPr>
            <a:xfrm>
              <a:off x="6014880" y="3535256"/>
              <a:ext cx="687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見逃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1C390CF3-52E6-FC90-E431-FCF196E71678}"/>
                </a:ext>
              </a:extLst>
            </p:cNvPr>
            <p:cNvSpPr txBox="1"/>
            <p:nvPr/>
          </p:nvSpPr>
          <p:spPr>
            <a:xfrm>
              <a:off x="5577971" y="4070848"/>
              <a:ext cx="687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見逃</a:t>
              </a: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2748E208-7CA0-5EDB-0D6C-7D7EFC6FE321}"/>
                </a:ext>
              </a:extLst>
            </p:cNvPr>
            <p:cNvSpPr txBox="1"/>
            <p:nvPr/>
          </p:nvSpPr>
          <p:spPr>
            <a:xfrm>
              <a:off x="5122832" y="4684278"/>
              <a:ext cx="687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見逃</a:t>
              </a: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FC748604-B169-F4E6-7C01-E15EAA971BF9}"/>
                </a:ext>
              </a:extLst>
            </p:cNvPr>
            <p:cNvSpPr txBox="1"/>
            <p:nvPr/>
          </p:nvSpPr>
          <p:spPr>
            <a:xfrm>
              <a:off x="4692725" y="5180376"/>
              <a:ext cx="687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見逃</a:t>
              </a:r>
            </a:p>
          </p:txBody>
        </p:sp>
      </p:grpSp>
      <p:sp>
        <p:nvSpPr>
          <p:cNvPr id="67" name="標題 3">
            <a:extLst>
              <a:ext uri="{FF2B5EF4-FFF2-40B4-BE49-F238E27FC236}">
                <a16:creationId xmlns:a16="http://schemas.microsoft.com/office/drawing/2014/main" id="{8BF17260-A790-ACC2-CE5A-6F477D35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 defTabSz="1312161">
              <a:lnSpc>
                <a:spcPct val="90000"/>
              </a:lnSpc>
              <a:spcAft>
                <a:spcPct val="35000"/>
              </a:spcAft>
            </a:pP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微 小 欠 板 見 逃</a:t>
            </a:r>
            <a:endParaRPr lang="zh-TW" altLang="en-US" sz="32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67D364DB-7CC8-00D9-7E3A-4E0F164E5D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4325"/>
          <a:stretch/>
        </p:blipFill>
        <p:spPr>
          <a:xfrm>
            <a:off x="7166822" y="836874"/>
            <a:ext cx="2880274" cy="298916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/>
        </p:spPr>
      </p:pic>
      <p:grpSp>
        <p:nvGrpSpPr>
          <p:cNvPr id="89" name="群組 88">
            <a:extLst>
              <a:ext uri="{FF2B5EF4-FFF2-40B4-BE49-F238E27FC236}">
                <a16:creationId xmlns:a16="http://schemas.microsoft.com/office/drawing/2014/main" id="{DD1FF1E8-0D70-2EFD-E870-C66A11CA58EB}"/>
              </a:ext>
            </a:extLst>
          </p:cNvPr>
          <p:cNvGrpSpPr/>
          <p:nvPr/>
        </p:nvGrpSpPr>
        <p:grpSpPr>
          <a:xfrm>
            <a:off x="8261979" y="1062218"/>
            <a:ext cx="3718806" cy="1757206"/>
            <a:chOff x="8261979" y="1062218"/>
            <a:chExt cx="3718806" cy="1757206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557B9779-C977-4AA7-FF69-8BCE94B40F17}"/>
                </a:ext>
              </a:extLst>
            </p:cNvPr>
            <p:cNvSpPr/>
            <p:nvPr/>
          </p:nvSpPr>
          <p:spPr>
            <a:xfrm>
              <a:off x="8261979" y="2108428"/>
              <a:ext cx="842553" cy="7109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66">
                <a:solidFill>
                  <a:srgbClr val="40404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C780CFB0-8423-9432-184B-D43142A052D0}"/>
                </a:ext>
              </a:extLst>
            </p:cNvPr>
            <p:cNvSpPr txBox="1"/>
            <p:nvPr/>
          </p:nvSpPr>
          <p:spPr>
            <a:xfrm>
              <a:off x="10047096" y="1062218"/>
              <a:ext cx="19336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5~10mm</a:t>
              </a:r>
            </a:p>
            <a:p>
              <a:r>
                <a:rPr lang="zh-TW" altLang="en-US" sz="28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微小欠板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FFD29513-1CEC-5227-7FF1-025518056A9E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>
              <a:off x="9104532" y="2016325"/>
              <a:ext cx="1909409" cy="447601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DA5A37E7-6584-6895-10FF-D7997F1414F7}"/>
              </a:ext>
            </a:extLst>
          </p:cNvPr>
          <p:cNvGrpSpPr/>
          <p:nvPr/>
        </p:nvGrpSpPr>
        <p:grpSpPr>
          <a:xfrm>
            <a:off x="9839106" y="2795699"/>
            <a:ext cx="1928501" cy="821363"/>
            <a:chOff x="9839106" y="2795699"/>
            <a:chExt cx="1928501" cy="821363"/>
          </a:xfrm>
        </p:grpSpPr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D3A52702-92FA-DA00-597B-97EBDF6F0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9106" y="2795699"/>
              <a:ext cx="654092" cy="543522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9AF2A12-72AE-657E-3BC4-F173018DAE17}"/>
                </a:ext>
              </a:extLst>
            </p:cNvPr>
            <p:cNvSpPr txBox="1"/>
            <p:nvPr/>
          </p:nvSpPr>
          <p:spPr>
            <a:xfrm>
              <a:off x="10538705" y="3093842"/>
              <a:ext cx="12289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Roll</a:t>
              </a:r>
              <a:endParaRPr lang="zh-TW" altLang="en-US" sz="28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0E31EA45-7256-ABD0-D85C-D6CAF1DAC3CC}"/>
              </a:ext>
            </a:extLst>
          </p:cNvPr>
          <p:cNvGrpSpPr/>
          <p:nvPr/>
        </p:nvGrpSpPr>
        <p:grpSpPr>
          <a:xfrm>
            <a:off x="5741351" y="952067"/>
            <a:ext cx="1894680" cy="960992"/>
            <a:chOff x="5741351" y="952067"/>
            <a:chExt cx="1894680" cy="960992"/>
          </a:xfrm>
        </p:grpSpPr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EE9FC126-D761-DFEA-CBB4-F3165965B9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0720" y="1473757"/>
              <a:ext cx="885861" cy="439302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11F3963-B00F-B54D-C913-19F7AE9FDAD8}"/>
                </a:ext>
              </a:extLst>
            </p:cNvPr>
            <p:cNvSpPr txBox="1"/>
            <p:nvPr/>
          </p:nvSpPr>
          <p:spPr>
            <a:xfrm>
              <a:off x="5741351" y="952067"/>
              <a:ext cx="18946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線上製品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3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DA90A1-44C5-57AF-D79A-C005E0BC5872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圖片 4" descr="一張含有 桌, 坐, 蛋糕, 書桌 的圖片&#10;&#10;自動產生的描述">
            <a:extLst>
              <a:ext uri="{FF2B5EF4-FFF2-40B4-BE49-F238E27FC236}">
                <a16:creationId xmlns:a16="http://schemas.microsoft.com/office/drawing/2014/main" id="{D9C7BE23-2DC9-2FF1-BD59-8A1AF811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7538"/>
          <a:stretch/>
        </p:blipFill>
        <p:spPr>
          <a:xfrm>
            <a:off x="6483546" y="3952551"/>
            <a:ext cx="5439690" cy="242935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25E0BB8-5B7D-B442-4A63-92546DF1D66B}"/>
              </a:ext>
            </a:extLst>
          </p:cNvPr>
          <p:cNvGrpSpPr>
            <a:grpSpLocks noChangeAspect="1"/>
          </p:cNvGrpSpPr>
          <p:nvPr/>
        </p:nvGrpSpPr>
        <p:grpSpPr>
          <a:xfrm>
            <a:off x="212191" y="-507706"/>
            <a:ext cx="5705279" cy="8152812"/>
            <a:chOff x="3033273" y="-820937"/>
            <a:chExt cx="6499266" cy="9009237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DE8CD5D7-068F-BE56-1DB8-74054D3ED46F}"/>
                </a:ext>
              </a:extLst>
            </p:cNvPr>
            <p:cNvSpPr/>
            <p:nvPr/>
          </p:nvSpPr>
          <p:spPr>
            <a:xfrm>
              <a:off x="5956379" y="1750184"/>
              <a:ext cx="3576160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53A33A7-3752-0E74-EAC5-4758C08F0A32}"/>
                </a:ext>
              </a:extLst>
            </p:cNvPr>
            <p:cNvGrpSpPr/>
            <p:nvPr/>
          </p:nvGrpSpPr>
          <p:grpSpPr>
            <a:xfrm>
              <a:off x="4545589" y="-820937"/>
              <a:ext cx="3452653" cy="9009237"/>
              <a:chOff x="4545589" y="-820937"/>
              <a:chExt cx="3452653" cy="9009237"/>
            </a:xfrm>
          </p:grpSpPr>
          <p:sp>
            <p:nvSpPr>
              <p:cNvPr id="10" name="圓柱形 9">
                <a:extLst>
                  <a:ext uri="{FF2B5EF4-FFF2-40B4-BE49-F238E27FC236}">
                    <a16:creationId xmlns:a16="http://schemas.microsoft.com/office/drawing/2014/main" id="{9BD0AC1F-E88E-867C-4FDB-106093DF0A8F}"/>
                  </a:ext>
                </a:extLst>
              </p:cNvPr>
              <p:cNvSpPr/>
              <p:nvPr/>
            </p:nvSpPr>
            <p:spPr>
              <a:xfrm>
                <a:off x="7736521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1" name="圓柱形 10">
                <a:extLst>
                  <a:ext uri="{FF2B5EF4-FFF2-40B4-BE49-F238E27FC236}">
                    <a16:creationId xmlns:a16="http://schemas.microsoft.com/office/drawing/2014/main" id="{6DE0F2AC-CCF8-F35D-66C5-5F405E3C36B7}"/>
                  </a:ext>
                </a:extLst>
              </p:cNvPr>
              <p:cNvSpPr/>
              <p:nvPr/>
            </p:nvSpPr>
            <p:spPr>
              <a:xfrm>
                <a:off x="7279539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2" name="圓柱形 11">
                <a:extLst>
                  <a:ext uri="{FF2B5EF4-FFF2-40B4-BE49-F238E27FC236}">
                    <a16:creationId xmlns:a16="http://schemas.microsoft.com/office/drawing/2014/main" id="{B5E5C378-7839-1FA6-9288-970B9F2A4F48}"/>
                  </a:ext>
                </a:extLst>
              </p:cNvPr>
              <p:cNvSpPr/>
              <p:nvPr/>
            </p:nvSpPr>
            <p:spPr>
              <a:xfrm>
                <a:off x="6826742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" name="圓柱形 12">
                <a:extLst>
                  <a:ext uri="{FF2B5EF4-FFF2-40B4-BE49-F238E27FC236}">
                    <a16:creationId xmlns:a16="http://schemas.microsoft.com/office/drawing/2014/main" id="{0BD2609A-E030-0012-9309-4AD09B9474D7}"/>
                  </a:ext>
                </a:extLst>
              </p:cNvPr>
              <p:cNvSpPr/>
              <p:nvPr/>
            </p:nvSpPr>
            <p:spPr>
              <a:xfrm>
                <a:off x="6369764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4" name="圓柱形 13">
                <a:extLst>
                  <a:ext uri="{FF2B5EF4-FFF2-40B4-BE49-F238E27FC236}">
                    <a16:creationId xmlns:a16="http://schemas.microsoft.com/office/drawing/2014/main" id="{232E5055-AA4E-B41F-2FC9-F1E2294311E9}"/>
                  </a:ext>
                </a:extLst>
              </p:cNvPr>
              <p:cNvSpPr/>
              <p:nvPr/>
            </p:nvSpPr>
            <p:spPr>
              <a:xfrm>
                <a:off x="5912346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圓柱形 14">
                <a:extLst>
                  <a:ext uri="{FF2B5EF4-FFF2-40B4-BE49-F238E27FC236}">
                    <a16:creationId xmlns:a16="http://schemas.microsoft.com/office/drawing/2014/main" id="{87667E4B-5BFB-290B-BEBA-032829005977}"/>
                  </a:ext>
                </a:extLst>
              </p:cNvPr>
              <p:cNvSpPr/>
              <p:nvPr/>
            </p:nvSpPr>
            <p:spPr>
              <a:xfrm>
                <a:off x="5455364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圓柱形 15">
                <a:extLst>
                  <a:ext uri="{FF2B5EF4-FFF2-40B4-BE49-F238E27FC236}">
                    <a16:creationId xmlns:a16="http://schemas.microsoft.com/office/drawing/2014/main" id="{87823130-9118-4620-62B1-A6E71EA55114}"/>
                  </a:ext>
                </a:extLst>
              </p:cNvPr>
              <p:cNvSpPr/>
              <p:nvPr/>
            </p:nvSpPr>
            <p:spPr>
              <a:xfrm>
                <a:off x="5002567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7" name="圓柱形 16">
                <a:extLst>
                  <a:ext uri="{FF2B5EF4-FFF2-40B4-BE49-F238E27FC236}">
                    <a16:creationId xmlns:a16="http://schemas.microsoft.com/office/drawing/2014/main" id="{8252BD18-DAA4-59D2-6B7D-71CDA8AECE52}"/>
                  </a:ext>
                </a:extLst>
              </p:cNvPr>
              <p:cNvSpPr/>
              <p:nvPr/>
            </p:nvSpPr>
            <p:spPr>
              <a:xfrm>
                <a:off x="4545589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9" name="立方體 8">
              <a:extLst>
                <a:ext uri="{FF2B5EF4-FFF2-40B4-BE49-F238E27FC236}">
                  <a16:creationId xmlns:a16="http://schemas.microsoft.com/office/drawing/2014/main" id="{D80F8637-D0B1-1C8F-5E22-8627852EFFCA}"/>
                </a:ext>
              </a:extLst>
            </p:cNvPr>
            <p:cNvSpPr/>
            <p:nvPr/>
          </p:nvSpPr>
          <p:spPr>
            <a:xfrm>
              <a:off x="3033273" y="5198737"/>
              <a:ext cx="3609976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FC9197B-2122-BED9-F809-B7713DBE4D52}"/>
              </a:ext>
            </a:extLst>
          </p:cNvPr>
          <p:cNvGrpSpPr>
            <a:grpSpLocks noChangeAspect="1"/>
          </p:cNvGrpSpPr>
          <p:nvPr/>
        </p:nvGrpSpPr>
        <p:grpSpPr>
          <a:xfrm>
            <a:off x="742777" y="2359978"/>
            <a:ext cx="4201417" cy="2313440"/>
            <a:chOff x="2584950" y="2205023"/>
            <a:chExt cx="4786116" cy="2556459"/>
          </a:xfrm>
        </p:grpSpPr>
        <p:grpSp>
          <p:nvGrpSpPr>
            <p:cNvPr id="19" name="Group 850">
              <a:extLst>
                <a:ext uri="{FF2B5EF4-FFF2-40B4-BE49-F238E27FC236}">
                  <a16:creationId xmlns:a16="http://schemas.microsoft.com/office/drawing/2014/main" id="{10765B96-D39E-8B3C-CC70-B2197D07E1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035" y="2205023"/>
              <a:ext cx="3708031" cy="1252956"/>
              <a:chOff x="542925" y="1466851"/>
              <a:chExt cx="1406" cy="544"/>
            </a:xfrm>
          </p:grpSpPr>
          <p:sp>
            <p:nvSpPr>
              <p:cNvPr id="27" name="Freeform 851">
                <a:extLst>
                  <a:ext uri="{FF2B5EF4-FFF2-40B4-BE49-F238E27FC236}">
                    <a16:creationId xmlns:a16="http://schemas.microsoft.com/office/drawing/2014/main" id="{77AAC3F5-0948-BC25-8A81-BEC8B07DA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8" name="Freeform 852">
                <a:extLst>
                  <a:ext uri="{FF2B5EF4-FFF2-40B4-BE49-F238E27FC236}">
                    <a16:creationId xmlns:a16="http://schemas.microsoft.com/office/drawing/2014/main" id="{62026A94-7553-A1E2-F8EB-DAA22E091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9" name="Line 853">
                <a:extLst>
                  <a:ext uri="{FF2B5EF4-FFF2-40B4-BE49-F238E27FC236}">
                    <a16:creationId xmlns:a16="http://schemas.microsoft.com/office/drawing/2014/main" id="{14095076-F24D-EBFA-909D-25779014D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Line 854">
                <a:extLst>
                  <a:ext uri="{FF2B5EF4-FFF2-40B4-BE49-F238E27FC236}">
                    <a16:creationId xmlns:a16="http://schemas.microsoft.com/office/drawing/2014/main" id="{01B01536-EA19-475D-5096-E695D5C01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1" name="Line 855">
                <a:extLst>
                  <a:ext uri="{FF2B5EF4-FFF2-40B4-BE49-F238E27FC236}">
                    <a16:creationId xmlns:a16="http://schemas.microsoft.com/office/drawing/2014/main" id="{D6B27E64-3DD4-58D8-761C-7362999D6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32" name="Line 856">
                <a:extLst>
                  <a:ext uri="{FF2B5EF4-FFF2-40B4-BE49-F238E27FC236}">
                    <a16:creationId xmlns:a16="http://schemas.microsoft.com/office/drawing/2014/main" id="{05D67B44-564A-10E3-0C4F-29A5EC91E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" name="Group 850">
              <a:extLst>
                <a:ext uri="{FF2B5EF4-FFF2-40B4-BE49-F238E27FC236}">
                  <a16:creationId xmlns:a16="http://schemas.microsoft.com/office/drawing/2014/main" id="{8403B280-0DD2-9A0E-EE63-8144EDC95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950" y="3421035"/>
              <a:ext cx="3708031" cy="1340447"/>
              <a:chOff x="542925" y="1466851"/>
              <a:chExt cx="1406" cy="544"/>
            </a:xfrm>
          </p:grpSpPr>
          <p:sp>
            <p:nvSpPr>
              <p:cNvPr id="21" name="Freeform 851">
                <a:extLst>
                  <a:ext uri="{FF2B5EF4-FFF2-40B4-BE49-F238E27FC236}">
                    <a16:creationId xmlns:a16="http://schemas.microsoft.com/office/drawing/2014/main" id="{4C8B4139-41DC-4EB6-5BA1-3C3BFE176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2" name="Freeform 852">
                <a:extLst>
                  <a:ext uri="{FF2B5EF4-FFF2-40B4-BE49-F238E27FC236}">
                    <a16:creationId xmlns:a16="http://schemas.microsoft.com/office/drawing/2014/main" id="{C2F62D8B-BF76-070C-CC5B-F7C471FB4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3" name="Line 853">
                <a:extLst>
                  <a:ext uri="{FF2B5EF4-FFF2-40B4-BE49-F238E27FC236}">
                    <a16:creationId xmlns:a16="http://schemas.microsoft.com/office/drawing/2014/main" id="{FE76A9DC-1684-DC45-C359-41BFE1817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Line 854">
                <a:extLst>
                  <a:ext uri="{FF2B5EF4-FFF2-40B4-BE49-F238E27FC236}">
                    <a16:creationId xmlns:a16="http://schemas.microsoft.com/office/drawing/2014/main" id="{C11D0923-4570-44AC-6F6D-40047C9B5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5" name="Line 855">
                <a:extLst>
                  <a:ext uri="{FF2B5EF4-FFF2-40B4-BE49-F238E27FC236}">
                    <a16:creationId xmlns:a16="http://schemas.microsoft.com/office/drawing/2014/main" id="{FB4F3BEE-3126-0939-5E80-3EF6BF48B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6" name="Line 856">
                <a:extLst>
                  <a:ext uri="{FF2B5EF4-FFF2-40B4-BE49-F238E27FC236}">
                    <a16:creationId xmlns:a16="http://schemas.microsoft.com/office/drawing/2014/main" id="{5D155FD0-D019-146B-47E8-0BBE87939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0E312DA-D27F-59B1-75C9-FA8CFE51C288}"/>
              </a:ext>
            </a:extLst>
          </p:cNvPr>
          <p:cNvGrpSpPr>
            <a:grpSpLocks noChangeAspect="1"/>
          </p:cNvGrpSpPr>
          <p:nvPr/>
        </p:nvGrpSpPr>
        <p:grpSpPr>
          <a:xfrm>
            <a:off x="3875138" y="2267501"/>
            <a:ext cx="720000" cy="711270"/>
            <a:chOff x="10775836" y="4633401"/>
            <a:chExt cx="1164142" cy="1150024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F20FE1B-3A69-A139-FBCB-C78CF90FB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1B3741F-7ACC-0AD7-A723-155D02600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051C0D4-0AC5-ED9D-5809-BDABB91F8BA7}"/>
              </a:ext>
            </a:extLst>
          </p:cNvPr>
          <p:cNvGrpSpPr>
            <a:grpSpLocks noChangeAspect="1"/>
          </p:cNvGrpSpPr>
          <p:nvPr/>
        </p:nvGrpSpPr>
        <p:grpSpPr>
          <a:xfrm>
            <a:off x="3415266" y="2817098"/>
            <a:ext cx="756000" cy="746834"/>
            <a:chOff x="10775836" y="4633401"/>
            <a:chExt cx="1164142" cy="1150024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19962054-9AB1-D8B9-77A3-77947B6CE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3BB5C1F3-62CC-17A0-2988-5C9765D52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83B7C95-DE43-B70E-21C0-B73AEFA351DE}"/>
              </a:ext>
            </a:extLst>
          </p:cNvPr>
          <p:cNvGrpSpPr>
            <a:grpSpLocks noChangeAspect="1"/>
          </p:cNvGrpSpPr>
          <p:nvPr/>
        </p:nvGrpSpPr>
        <p:grpSpPr>
          <a:xfrm>
            <a:off x="2943428" y="3347644"/>
            <a:ext cx="756000" cy="746834"/>
            <a:chOff x="10775836" y="4633401"/>
            <a:chExt cx="1164142" cy="1150024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B6A88D04-8181-49F1-4F6B-237647667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F586070-4897-BBD5-8E30-51969D727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849E904-153B-F605-3624-760BE73CA205}"/>
              </a:ext>
            </a:extLst>
          </p:cNvPr>
          <p:cNvGrpSpPr>
            <a:grpSpLocks noChangeAspect="1"/>
          </p:cNvGrpSpPr>
          <p:nvPr/>
        </p:nvGrpSpPr>
        <p:grpSpPr>
          <a:xfrm>
            <a:off x="2476512" y="3983752"/>
            <a:ext cx="756000" cy="746834"/>
            <a:chOff x="10775836" y="4633401"/>
            <a:chExt cx="1164142" cy="115002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3EA9D391-5FB9-22B9-C459-4CFCFE4EB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9EED9775-1D6E-590E-22E3-4CCD45245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5176422-3B1E-A5D4-E0CD-92C30A7E935E}"/>
              </a:ext>
            </a:extLst>
          </p:cNvPr>
          <p:cNvGrpSpPr>
            <a:grpSpLocks noChangeAspect="1"/>
          </p:cNvGrpSpPr>
          <p:nvPr/>
        </p:nvGrpSpPr>
        <p:grpSpPr>
          <a:xfrm>
            <a:off x="4346163" y="1762161"/>
            <a:ext cx="756000" cy="746834"/>
            <a:chOff x="10775836" y="4633401"/>
            <a:chExt cx="1164142" cy="1150024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8920818A-0BCD-890E-47BC-485BA675B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4898F76-10AE-0483-459C-20341F134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sp>
        <p:nvSpPr>
          <p:cNvPr id="67" name="標題 3">
            <a:extLst>
              <a:ext uri="{FF2B5EF4-FFF2-40B4-BE49-F238E27FC236}">
                <a16:creationId xmlns:a16="http://schemas.microsoft.com/office/drawing/2014/main" id="{8BF17260-A790-ACC2-CE5A-6F477D35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 defTabSz="1312161">
              <a:lnSpc>
                <a:spcPct val="90000"/>
              </a:lnSpc>
              <a:spcAft>
                <a:spcPct val="35000"/>
              </a:spcAft>
            </a:pP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微 小 欠 板 見 逃</a:t>
            </a:r>
            <a:endParaRPr lang="zh-TW" altLang="en-US" sz="32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8BADF39-7791-8A62-6A77-C2A4E550BA6F}"/>
              </a:ext>
            </a:extLst>
          </p:cNvPr>
          <p:cNvGrpSpPr>
            <a:grpSpLocks noChangeAspect="1"/>
          </p:cNvGrpSpPr>
          <p:nvPr/>
        </p:nvGrpSpPr>
        <p:grpSpPr>
          <a:xfrm>
            <a:off x="4094638" y="1981496"/>
            <a:ext cx="756000" cy="746834"/>
            <a:chOff x="10775836" y="4633401"/>
            <a:chExt cx="1164142" cy="11500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C1398CC-D51E-425B-025E-E5E11A720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11FAB056-D1C5-29C2-540A-83D6FB79C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FCC11224-86F9-9753-DAAF-61CA2353BB0A}"/>
              </a:ext>
            </a:extLst>
          </p:cNvPr>
          <p:cNvGrpSpPr>
            <a:grpSpLocks noChangeAspect="1"/>
          </p:cNvGrpSpPr>
          <p:nvPr/>
        </p:nvGrpSpPr>
        <p:grpSpPr>
          <a:xfrm>
            <a:off x="3666140" y="2476974"/>
            <a:ext cx="756000" cy="746834"/>
            <a:chOff x="10775836" y="4633401"/>
            <a:chExt cx="1164142" cy="1150024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4D0C0A35-94E3-F37B-CA63-7DDD4EC0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FBE95A67-63D4-9D7F-A488-839E005C6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D10A6BDB-C0F3-411E-CD53-15A2DF084719}"/>
              </a:ext>
            </a:extLst>
          </p:cNvPr>
          <p:cNvGrpSpPr>
            <a:grpSpLocks noChangeAspect="1"/>
          </p:cNvGrpSpPr>
          <p:nvPr/>
        </p:nvGrpSpPr>
        <p:grpSpPr>
          <a:xfrm>
            <a:off x="3188126" y="3058303"/>
            <a:ext cx="756000" cy="746834"/>
            <a:chOff x="10775836" y="4633401"/>
            <a:chExt cx="1164142" cy="1150024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449A6BE3-416E-1684-368E-907094F67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20AEA5CB-6489-2FD5-F3E7-38EEFE8CC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D5C649D4-6D0E-45A9-F3D0-D73733C8D562}"/>
              </a:ext>
            </a:extLst>
          </p:cNvPr>
          <p:cNvGrpSpPr>
            <a:grpSpLocks noChangeAspect="1"/>
          </p:cNvGrpSpPr>
          <p:nvPr/>
        </p:nvGrpSpPr>
        <p:grpSpPr>
          <a:xfrm>
            <a:off x="2732763" y="3630146"/>
            <a:ext cx="756000" cy="746834"/>
            <a:chOff x="10775836" y="4633401"/>
            <a:chExt cx="1164142" cy="1150024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344B8A9E-1B47-CF6F-9163-5EA1B7703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C24F6186-D117-5747-B6C8-7429439E0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</p:grpSp>
      <p:pic>
        <p:nvPicPr>
          <p:cNvPr id="88" name="圖片 87">
            <a:extLst>
              <a:ext uri="{FF2B5EF4-FFF2-40B4-BE49-F238E27FC236}">
                <a16:creationId xmlns:a16="http://schemas.microsoft.com/office/drawing/2014/main" id="{C6F06EDD-499C-D95D-6565-0F9462E4E0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4325"/>
          <a:stretch/>
        </p:blipFill>
        <p:spPr>
          <a:xfrm>
            <a:off x="7166822" y="836874"/>
            <a:ext cx="2880274" cy="298916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/>
        </p:spPr>
      </p:pic>
      <p:sp>
        <p:nvSpPr>
          <p:cNvPr id="89" name="橢圓 88">
            <a:extLst>
              <a:ext uri="{FF2B5EF4-FFF2-40B4-BE49-F238E27FC236}">
                <a16:creationId xmlns:a16="http://schemas.microsoft.com/office/drawing/2014/main" id="{EF081901-C7FF-1EB0-B416-BD48A6261F9F}"/>
              </a:ext>
            </a:extLst>
          </p:cNvPr>
          <p:cNvSpPr/>
          <p:nvPr/>
        </p:nvSpPr>
        <p:spPr>
          <a:xfrm>
            <a:off x="8261979" y="2108428"/>
            <a:ext cx="842553" cy="7109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66">
              <a:solidFill>
                <a:srgbClr val="40404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665C4EA-530A-EEB9-82B1-33ECC59574BB}"/>
              </a:ext>
            </a:extLst>
          </p:cNvPr>
          <p:cNvSpPr txBox="1"/>
          <p:nvPr/>
        </p:nvSpPr>
        <p:spPr>
          <a:xfrm>
            <a:off x="10047096" y="1062218"/>
            <a:ext cx="1933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5~10mm</a:t>
            </a:r>
          </a:p>
          <a:p>
            <a:r>
              <a:rPr lang="zh-TW" altLang="en-US" sz="28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微小欠板</a:t>
            </a:r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6B4D285-B533-2082-744D-8FD209C9EC20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9104532" y="2016325"/>
            <a:ext cx="1909409" cy="44760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3B1C86C6-B33B-42CE-0590-587AE00DC4BF}"/>
              </a:ext>
            </a:extLst>
          </p:cNvPr>
          <p:cNvGrpSpPr/>
          <p:nvPr/>
        </p:nvGrpSpPr>
        <p:grpSpPr>
          <a:xfrm>
            <a:off x="4722973" y="2292308"/>
            <a:ext cx="2442491" cy="369332"/>
            <a:chOff x="4722973" y="2292308"/>
            <a:chExt cx="2442491" cy="369332"/>
          </a:xfrm>
        </p:grpSpPr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9EF2A6E2-6D34-6F90-AA32-2459DFE9AF8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63FA3850-BFD9-101E-C5DD-4ED6B950969E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E8FDF90C-1F18-1160-BE41-55207DE2DBE5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34FDFDA1-ECEC-391B-384E-EE3F8F58073A}"/>
              </a:ext>
            </a:extLst>
          </p:cNvPr>
          <p:cNvGrpSpPr/>
          <p:nvPr/>
        </p:nvGrpSpPr>
        <p:grpSpPr>
          <a:xfrm>
            <a:off x="3742010" y="3454502"/>
            <a:ext cx="2442491" cy="369332"/>
            <a:chOff x="4722973" y="2292308"/>
            <a:chExt cx="2442491" cy="369332"/>
          </a:xfrm>
        </p:grpSpPr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6022255D-4E7A-9596-2387-78AA8090CD6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AC381F1D-B6CF-29C2-F83A-E10504D25F74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9E5551EA-A940-8B35-09D0-174EBB1B1A38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4D7ACF0C-22CF-36E6-1AF5-E0293711FFC9}"/>
              </a:ext>
            </a:extLst>
          </p:cNvPr>
          <p:cNvGrpSpPr/>
          <p:nvPr/>
        </p:nvGrpSpPr>
        <p:grpSpPr>
          <a:xfrm>
            <a:off x="4226613" y="2865092"/>
            <a:ext cx="2442491" cy="369332"/>
            <a:chOff x="4722973" y="2292308"/>
            <a:chExt cx="2442491" cy="369332"/>
          </a:xfrm>
        </p:grpSpPr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A60BF2D3-F871-0215-7B17-E5A5F9FFDED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92F10FF3-DABC-73F5-3DA7-78E3B6459FA6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65402DEF-2CB1-D821-3EEA-7B3C805C0472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7B708ADF-86C4-AAEB-4256-48E5EF0B5861}"/>
              </a:ext>
            </a:extLst>
          </p:cNvPr>
          <p:cNvGrpSpPr/>
          <p:nvPr/>
        </p:nvGrpSpPr>
        <p:grpSpPr>
          <a:xfrm>
            <a:off x="4006045" y="3138655"/>
            <a:ext cx="2442491" cy="369332"/>
            <a:chOff x="4722973" y="2292308"/>
            <a:chExt cx="2442491" cy="369332"/>
          </a:xfrm>
        </p:grpSpPr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0225E30E-600B-3DBA-AE47-E5A3A32BF1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FBF93B1D-5B93-924F-5BD5-B9D96BA6E798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AD42B85-6DDB-EEB9-35F6-C4176A35E81E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FFE4EFE7-54EF-8646-206D-BE30D8413B2F}"/>
              </a:ext>
            </a:extLst>
          </p:cNvPr>
          <p:cNvGrpSpPr/>
          <p:nvPr/>
        </p:nvGrpSpPr>
        <p:grpSpPr>
          <a:xfrm>
            <a:off x="4475472" y="2578691"/>
            <a:ext cx="2442491" cy="369332"/>
            <a:chOff x="4722973" y="2292308"/>
            <a:chExt cx="2442491" cy="369332"/>
          </a:xfrm>
        </p:grpSpPr>
        <p:cxnSp>
          <p:nvCxnSpPr>
            <p:cNvPr id="113" name="直線單箭頭接點 112">
              <a:extLst>
                <a:ext uri="{FF2B5EF4-FFF2-40B4-BE49-F238E27FC236}">
                  <a16:creationId xmlns:a16="http://schemas.microsoft.com/office/drawing/2014/main" id="{10ABBE7C-C4E3-B376-439D-380CFA877EC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41F1FA80-C821-95AF-07D3-FCEDE80B1393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24E8DD41-0FDF-0A52-622B-0BC81DA41662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847D8B3D-89F2-079D-D6CD-FB6F1A493209}"/>
              </a:ext>
            </a:extLst>
          </p:cNvPr>
          <p:cNvGrpSpPr/>
          <p:nvPr/>
        </p:nvGrpSpPr>
        <p:grpSpPr>
          <a:xfrm>
            <a:off x="3538558" y="3701356"/>
            <a:ext cx="2442491" cy="369332"/>
            <a:chOff x="4722973" y="2292308"/>
            <a:chExt cx="2442491" cy="369332"/>
          </a:xfrm>
        </p:grpSpPr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40CF0EB3-8C63-CA8A-59B9-13CB3BBB6B0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CE6F7599-836A-EE94-0B47-11412356617F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EC6637B2-9F7F-9FE3-CD06-5D24581A5730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A781086B-CC97-752C-1014-CBE0A5644113}"/>
              </a:ext>
            </a:extLst>
          </p:cNvPr>
          <p:cNvGrpSpPr/>
          <p:nvPr/>
        </p:nvGrpSpPr>
        <p:grpSpPr>
          <a:xfrm>
            <a:off x="3311845" y="3987871"/>
            <a:ext cx="2442491" cy="369332"/>
            <a:chOff x="4722973" y="2292308"/>
            <a:chExt cx="2442491" cy="369332"/>
          </a:xfrm>
        </p:grpSpPr>
        <p:cxnSp>
          <p:nvCxnSpPr>
            <p:cNvPr id="121" name="直線單箭頭接點 120">
              <a:extLst>
                <a:ext uri="{FF2B5EF4-FFF2-40B4-BE49-F238E27FC236}">
                  <a16:creationId xmlns:a16="http://schemas.microsoft.com/office/drawing/2014/main" id="{CB18E3EB-0D06-F676-3C8C-86E822F28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35F6A1BD-2032-9ED5-EE95-38F97B501AA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FCAB4660-3265-2E24-A047-030F64AFD699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22629EE0-AEEC-7959-8DDB-AFCDE2DA946E}"/>
              </a:ext>
            </a:extLst>
          </p:cNvPr>
          <p:cNvGrpSpPr/>
          <p:nvPr/>
        </p:nvGrpSpPr>
        <p:grpSpPr>
          <a:xfrm>
            <a:off x="3061012" y="4283630"/>
            <a:ext cx="2442491" cy="369332"/>
            <a:chOff x="4722973" y="2292308"/>
            <a:chExt cx="2442491" cy="369332"/>
          </a:xfrm>
        </p:grpSpPr>
        <p:cxnSp>
          <p:nvCxnSpPr>
            <p:cNvPr id="125" name="直線單箭頭接點 124">
              <a:extLst>
                <a:ext uri="{FF2B5EF4-FFF2-40B4-BE49-F238E27FC236}">
                  <a16:creationId xmlns:a16="http://schemas.microsoft.com/office/drawing/2014/main" id="{C5CB9256-942B-29FC-2770-57B222D25B0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722973" y="2354199"/>
              <a:ext cx="243441" cy="30305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1879377D-4806-B5BA-5657-51FCF9CB68CA}"/>
                </a:ext>
              </a:extLst>
            </p:cNvPr>
            <p:cNvCxnSpPr>
              <a:cxnSpLocks/>
            </p:cNvCxnSpPr>
            <p:nvPr/>
          </p:nvCxnSpPr>
          <p:spPr>
            <a:xfrm>
              <a:off x="4932588" y="2489073"/>
              <a:ext cx="7726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B39F925A-A81B-CADE-9F6B-7ED6C4DE2275}"/>
                </a:ext>
              </a:extLst>
            </p:cNvPr>
            <p:cNvSpPr txBox="1"/>
            <p:nvPr/>
          </p:nvSpPr>
          <p:spPr>
            <a:xfrm>
              <a:off x="5750050" y="2292308"/>
              <a:ext cx="14154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10mm</a:t>
              </a:r>
              <a:endParaRPr lang="zh-TW" altLang="en-US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795E510E-DEDB-7D63-B6C4-62E6775A8BED}"/>
              </a:ext>
            </a:extLst>
          </p:cNvPr>
          <p:cNvGrpSpPr/>
          <p:nvPr/>
        </p:nvGrpSpPr>
        <p:grpSpPr>
          <a:xfrm>
            <a:off x="9839106" y="2795699"/>
            <a:ext cx="1928501" cy="821363"/>
            <a:chOff x="9839106" y="2795699"/>
            <a:chExt cx="1928501" cy="821363"/>
          </a:xfrm>
        </p:grpSpPr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53C92B3C-1994-C1AD-2019-E022A02FC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9106" y="2795699"/>
              <a:ext cx="654092" cy="543522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C251B810-802C-81CC-C53C-0CC6A7674E76}"/>
                </a:ext>
              </a:extLst>
            </p:cNvPr>
            <p:cNvSpPr txBox="1"/>
            <p:nvPr/>
          </p:nvSpPr>
          <p:spPr>
            <a:xfrm>
              <a:off x="10538705" y="3093842"/>
              <a:ext cx="12289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Roll</a:t>
              </a:r>
              <a:endParaRPr lang="zh-TW" altLang="en-US" sz="28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278CD648-A60F-05F5-A4CD-0796812F4B51}"/>
              </a:ext>
            </a:extLst>
          </p:cNvPr>
          <p:cNvGrpSpPr/>
          <p:nvPr/>
        </p:nvGrpSpPr>
        <p:grpSpPr>
          <a:xfrm>
            <a:off x="5741351" y="952067"/>
            <a:ext cx="1894680" cy="960992"/>
            <a:chOff x="5741351" y="952067"/>
            <a:chExt cx="1894680" cy="960992"/>
          </a:xfrm>
        </p:grpSpPr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C9C1F296-D54B-C15A-8B38-EB2CD88EA7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0720" y="1473757"/>
              <a:ext cx="885861" cy="439302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50B466B6-D05D-6457-6764-D9BC5AFD2AB0}"/>
                </a:ext>
              </a:extLst>
            </p:cNvPr>
            <p:cNvSpPr txBox="1"/>
            <p:nvPr/>
          </p:nvSpPr>
          <p:spPr>
            <a:xfrm>
              <a:off x="5741351" y="952067"/>
              <a:ext cx="18946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線上製品</a:t>
              </a:r>
            </a:p>
          </p:txBody>
        </p:sp>
      </p:grpSp>
      <p:sp>
        <p:nvSpPr>
          <p:cNvPr id="134" name="爆炸: 八角 133">
            <a:extLst>
              <a:ext uri="{FF2B5EF4-FFF2-40B4-BE49-F238E27FC236}">
                <a16:creationId xmlns:a16="http://schemas.microsoft.com/office/drawing/2014/main" id="{05F92EB8-3406-3365-20FD-25F40793793C}"/>
              </a:ext>
            </a:extLst>
          </p:cNvPr>
          <p:cNvSpPr/>
          <p:nvPr/>
        </p:nvSpPr>
        <p:spPr>
          <a:xfrm rot="21062665">
            <a:off x="3543711" y="4338518"/>
            <a:ext cx="4125723" cy="2349915"/>
          </a:xfrm>
          <a:prstGeom prst="irregularSeal1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全幅</a:t>
            </a:r>
            <a:endParaRPr lang="en-US" altLang="zh-TW" sz="3200" b="1">
              <a:solidFill>
                <a:srgbClr val="FF00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zh-TW" altLang="en-US" sz="32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共</a:t>
            </a:r>
            <a:r>
              <a:rPr lang="en-US" altLang="zh-TW" sz="32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458</a:t>
            </a:r>
            <a:r>
              <a:rPr lang="zh-TW" altLang="en-US" sz="32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顆</a:t>
            </a:r>
          </a:p>
        </p:txBody>
      </p:sp>
    </p:spTree>
    <p:extLst>
      <p:ext uri="{BB962C8B-B14F-4D97-AF65-F5344CB8AC3E}">
        <p14:creationId xmlns:p14="http://schemas.microsoft.com/office/powerpoint/2010/main" val="11976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00"/>
                            </p:stCondLst>
                            <p:childTnLst>
                              <p:par>
                                <p:cTn id="4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00"/>
                            </p:stCondLst>
                            <p:childTnLst>
                              <p:par>
                                <p:cTn id="5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1312161">
              <a:lnSpc>
                <a:spcPct val="90000"/>
              </a:lnSpc>
              <a:spcAft>
                <a:spcPct val="35000"/>
              </a:spcAft>
            </a:pPr>
            <a:r>
              <a:rPr lang="zh-TW" altLang="en-US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監 視 器 圖 像 </a:t>
            </a:r>
            <a:r>
              <a:rPr lang="en-US" altLang="zh-TW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A I </a:t>
            </a:r>
            <a:r>
              <a:rPr lang="zh-TW" altLang="en-US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判 定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0FF57BA-F832-E572-57BA-3B7A5F94F889}"/>
              </a:ext>
            </a:extLst>
          </p:cNvPr>
          <p:cNvGrpSpPr/>
          <p:nvPr/>
        </p:nvGrpSpPr>
        <p:grpSpPr>
          <a:xfrm>
            <a:off x="465470" y="1051502"/>
            <a:ext cx="2926954" cy="630460"/>
            <a:chOff x="-180527" y="4797152"/>
            <a:chExt cx="1872208" cy="597958"/>
          </a:xfrm>
        </p:grpSpPr>
        <p:sp>
          <p:nvSpPr>
            <p:cNvPr id="39" name="圓角矩形 29">
              <a:extLst>
                <a:ext uri="{FF2B5EF4-FFF2-40B4-BE49-F238E27FC236}">
                  <a16:creationId xmlns:a16="http://schemas.microsoft.com/office/drawing/2014/main" id="{AEB6BCE2-7856-53A9-8CA4-7F9953DEBD5E}"/>
                </a:ext>
              </a:extLst>
            </p:cNvPr>
            <p:cNvSpPr/>
            <p:nvPr/>
          </p:nvSpPr>
          <p:spPr>
            <a:xfrm>
              <a:off x="-180527" y="4797152"/>
              <a:ext cx="1872208" cy="597958"/>
            </a:xfrm>
            <a:prstGeom prst="roundRect">
              <a:avLst/>
            </a:prstGeom>
            <a:solidFill>
              <a:srgbClr val="0000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sz="1799"/>
            </a:p>
          </p:txBody>
        </p:sp>
        <p:sp>
          <p:nvSpPr>
            <p:cNvPr id="40" name="圓角矩形 10">
              <a:extLst>
                <a:ext uri="{FF2B5EF4-FFF2-40B4-BE49-F238E27FC236}">
                  <a16:creationId xmlns:a16="http://schemas.microsoft.com/office/drawing/2014/main" id="{F66DF124-BB9E-F2ED-486B-82192E27C6AC}"/>
                </a:ext>
              </a:extLst>
            </p:cNvPr>
            <p:cNvSpPr/>
            <p:nvPr/>
          </p:nvSpPr>
          <p:spPr>
            <a:xfrm>
              <a:off x="-108519" y="4833639"/>
              <a:ext cx="1728192" cy="5395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479" tIns="56239" rIns="112479" bIns="56239" numCol="1" spcCol="1270" anchor="ctr" anchorCtr="0">
              <a:noAutofit/>
            </a:bodyPr>
            <a:lstStyle/>
            <a:p>
              <a:pPr algn="ctr" defTabSz="1312161">
                <a:lnSpc>
                  <a:spcPct val="90000"/>
                </a:lnSpc>
                <a:spcAft>
                  <a:spcPct val="35000"/>
                </a:spcAft>
              </a:pPr>
              <a:r>
                <a:rPr lang="zh-TW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監視器圖像示意圖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099A17A-79A7-4D82-9725-3D82769A5B64}"/>
              </a:ext>
            </a:extLst>
          </p:cNvPr>
          <p:cNvSpPr txBox="1"/>
          <p:nvPr/>
        </p:nvSpPr>
        <p:spPr>
          <a:xfrm>
            <a:off x="486955" y="1696910"/>
            <a:ext cx="5218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於線上架設監視器，</a:t>
            </a:r>
            <a:endParaRPr lang="en-US" altLang="zh-TW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利用AI進行欠板圖像判定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B1C803D-9B26-5E30-5058-6CA0129D8EAC}"/>
              </a:ext>
            </a:extLst>
          </p:cNvPr>
          <p:cNvGrpSpPr/>
          <p:nvPr/>
        </p:nvGrpSpPr>
        <p:grpSpPr>
          <a:xfrm>
            <a:off x="788732" y="5390223"/>
            <a:ext cx="1436915" cy="1568864"/>
            <a:chOff x="788732" y="5390223"/>
            <a:chExt cx="1436915" cy="1568864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816CE77-0893-51A0-ADD7-FDE5DDFFB74D}"/>
                </a:ext>
              </a:extLst>
            </p:cNvPr>
            <p:cNvGrpSpPr/>
            <p:nvPr/>
          </p:nvGrpSpPr>
          <p:grpSpPr>
            <a:xfrm>
              <a:off x="788732" y="5944972"/>
              <a:ext cx="1436915" cy="1014115"/>
              <a:chOff x="4348065" y="4683967"/>
              <a:chExt cx="1632857" cy="1324947"/>
            </a:xfrm>
          </p:grpSpPr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82307739-378A-541B-8F87-132391F7277F}"/>
                  </a:ext>
                </a:extLst>
              </p:cNvPr>
              <p:cNvCxnSpPr/>
              <p:nvPr/>
            </p:nvCxnSpPr>
            <p:spPr>
              <a:xfrm flipH="1">
                <a:off x="4348065" y="4683967"/>
                <a:ext cx="839755" cy="132494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AA0D0AF6-F341-7D89-40C6-D3BAC1F43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7820" y="4683967"/>
                <a:ext cx="793102" cy="132494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7E4B2409-5F60-A065-CFF5-BDDCA04CC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46645" y="5570376"/>
                <a:ext cx="10586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E051598-C7B0-BAB5-F667-546EC3905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7820" y="4693298"/>
                <a:ext cx="0" cy="6960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B1BFC60A-87C2-AB43-09B1-C1549DE26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46645" y="5150498"/>
                <a:ext cx="541175" cy="419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F803CB78-AAF5-0649-8923-AD787F5FD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7820" y="5150498"/>
                <a:ext cx="517459" cy="419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4CCF30C-5D65-5204-04A8-774CF749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889" b="89630" l="9581" r="92515">
                          <a14:foregroundMark x1="92814" y1="25926" x2="92515" y2="46667"/>
                          <a14:foregroundMark x1="20659" y1="88889" x2="31737" y2="87407"/>
                          <a14:foregroundMark x1="23353" y1="8889" x2="46707" y2="13333"/>
                          <a14:foregroundMark x1="11677" y1="28148" x2="13174" y2="281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164406">
              <a:off x="1038193" y="5675647"/>
              <a:ext cx="958105" cy="387258"/>
            </a:xfrm>
            <a:prstGeom prst="rect">
              <a:avLst/>
            </a:prstGeom>
          </p:spPr>
        </p:pic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2370509-EE4E-8E7C-98DF-18A5769E8BCE}"/>
              </a:ext>
            </a:extLst>
          </p:cNvPr>
          <p:cNvGrpSpPr/>
          <p:nvPr/>
        </p:nvGrpSpPr>
        <p:grpSpPr>
          <a:xfrm>
            <a:off x="373224" y="803783"/>
            <a:ext cx="4506609" cy="6380368"/>
            <a:chOff x="3033273" y="-820937"/>
            <a:chExt cx="6499266" cy="9009237"/>
          </a:xfrm>
        </p:grpSpPr>
        <p:sp>
          <p:nvSpPr>
            <p:cNvPr id="50" name="立方體 49">
              <a:extLst>
                <a:ext uri="{FF2B5EF4-FFF2-40B4-BE49-F238E27FC236}">
                  <a16:creationId xmlns:a16="http://schemas.microsoft.com/office/drawing/2014/main" id="{13BBD3C8-761F-A707-0D7A-040FA8684994}"/>
                </a:ext>
              </a:extLst>
            </p:cNvPr>
            <p:cNvSpPr/>
            <p:nvPr/>
          </p:nvSpPr>
          <p:spPr>
            <a:xfrm>
              <a:off x="5956379" y="1750184"/>
              <a:ext cx="3576160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F9B203EC-C308-67C5-9CE3-61F200D5D29F}"/>
                </a:ext>
              </a:extLst>
            </p:cNvPr>
            <p:cNvGrpSpPr/>
            <p:nvPr/>
          </p:nvGrpSpPr>
          <p:grpSpPr>
            <a:xfrm>
              <a:off x="4545589" y="-820937"/>
              <a:ext cx="3452653" cy="9009237"/>
              <a:chOff x="4545589" y="-820937"/>
              <a:chExt cx="3452653" cy="9009237"/>
            </a:xfrm>
          </p:grpSpPr>
          <p:sp>
            <p:nvSpPr>
              <p:cNvPr id="53" name="圓柱形 52">
                <a:extLst>
                  <a:ext uri="{FF2B5EF4-FFF2-40B4-BE49-F238E27FC236}">
                    <a16:creationId xmlns:a16="http://schemas.microsoft.com/office/drawing/2014/main" id="{4E02B963-C55D-D2EB-96B5-D3D7777A4E13}"/>
                  </a:ext>
                </a:extLst>
              </p:cNvPr>
              <p:cNvSpPr/>
              <p:nvPr/>
            </p:nvSpPr>
            <p:spPr>
              <a:xfrm>
                <a:off x="7736521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4" name="圓柱形 53">
                <a:extLst>
                  <a:ext uri="{FF2B5EF4-FFF2-40B4-BE49-F238E27FC236}">
                    <a16:creationId xmlns:a16="http://schemas.microsoft.com/office/drawing/2014/main" id="{E91773FA-BF88-29F7-491D-0D2C13FD4FC2}"/>
                  </a:ext>
                </a:extLst>
              </p:cNvPr>
              <p:cNvSpPr/>
              <p:nvPr/>
            </p:nvSpPr>
            <p:spPr>
              <a:xfrm>
                <a:off x="7279539" y="-816324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5" name="圓柱形 54">
                <a:extLst>
                  <a:ext uri="{FF2B5EF4-FFF2-40B4-BE49-F238E27FC236}">
                    <a16:creationId xmlns:a16="http://schemas.microsoft.com/office/drawing/2014/main" id="{69EA45BD-7BCD-E816-808E-72C5FEDDE2CF}"/>
                  </a:ext>
                </a:extLst>
              </p:cNvPr>
              <p:cNvSpPr/>
              <p:nvPr/>
            </p:nvSpPr>
            <p:spPr>
              <a:xfrm>
                <a:off x="6826742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6" name="圓柱形 55">
                <a:extLst>
                  <a:ext uri="{FF2B5EF4-FFF2-40B4-BE49-F238E27FC236}">
                    <a16:creationId xmlns:a16="http://schemas.microsoft.com/office/drawing/2014/main" id="{4F332924-8D67-4095-A942-DA4E005F87B2}"/>
                  </a:ext>
                </a:extLst>
              </p:cNvPr>
              <p:cNvSpPr/>
              <p:nvPr/>
            </p:nvSpPr>
            <p:spPr>
              <a:xfrm>
                <a:off x="6369764" y="-820937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7" name="圓柱形 56">
                <a:extLst>
                  <a:ext uri="{FF2B5EF4-FFF2-40B4-BE49-F238E27FC236}">
                    <a16:creationId xmlns:a16="http://schemas.microsoft.com/office/drawing/2014/main" id="{2DD8D6BC-9700-6FC3-8411-0D2CA511EFEB}"/>
                  </a:ext>
                </a:extLst>
              </p:cNvPr>
              <p:cNvSpPr/>
              <p:nvPr/>
            </p:nvSpPr>
            <p:spPr>
              <a:xfrm>
                <a:off x="5912346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8" name="圓柱形 57">
                <a:extLst>
                  <a:ext uri="{FF2B5EF4-FFF2-40B4-BE49-F238E27FC236}">
                    <a16:creationId xmlns:a16="http://schemas.microsoft.com/office/drawing/2014/main" id="{DE4F578C-9970-F05B-A42A-DF5384BC0960}"/>
                  </a:ext>
                </a:extLst>
              </p:cNvPr>
              <p:cNvSpPr/>
              <p:nvPr/>
            </p:nvSpPr>
            <p:spPr>
              <a:xfrm>
                <a:off x="5455364" y="-811700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59" name="圓柱形 58">
                <a:extLst>
                  <a:ext uri="{FF2B5EF4-FFF2-40B4-BE49-F238E27FC236}">
                    <a16:creationId xmlns:a16="http://schemas.microsoft.com/office/drawing/2014/main" id="{69B71A79-EF41-2299-C094-D51017427393}"/>
                  </a:ext>
                </a:extLst>
              </p:cNvPr>
              <p:cNvSpPr/>
              <p:nvPr/>
            </p:nvSpPr>
            <p:spPr>
              <a:xfrm>
                <a:off x="5002567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60" name="圓柱形 59">
                <a:extLst>
                  <a:ext uri="{FF2B5EF4-FFF2-40B4-BE49-F238E27FC236}">
                    <a16:creationId xmlns:a16="http://schemas.microsoft.com/office/drawing/2014/main" id="{FC800730-57A2-14AB-CA85-1F48A3784B59}"/>
                  </a:ext>
                </a:extLst>
              </p:cNvPr>
              <p:cNvSpPr/>
              <p:nvPr/>
            </p:nvSpPr>
            <p:spPr>
              <a:xfrm>
                <a:off x="4545589" y="-816313"/>
                <a:ext cx="261721" cy="9000000"/>
              </a:xfrm>
              <a:prstGeom prst="can">
                <a:avLst>
                  <a:gd name="adj" fmla="val 171799"/>
                </a:avLst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 w="12700">
                <a:solidFill>
                  <a:schemeClr val="tx1"/>
                </a:solidFill>
              </a:ln>
              <a:scene3d>
                <a:camera prst="orthographicFront">
                  <a:rot lat="3600000" lon="0" rev="8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sp>
          <p:nvSpPr>
            <p:cNvPr id="52" name="立方體 51">
              <a:extLst>
                <a:ext uri="{FF2B5EF4-FFF2-40B4-BE49-F238E27FC236}">
                  <a16:creationId xmlns:a16="http://schemas.microsoft.com/office/drawing/2014/main" id="{790F2324-2434-4880-94BE-5DE726173059}"/>
                </a:ext>
              </a:extLst>
            </p:cNvPr>
            <p:cNvSpPr/>
            <p:nvPr/>
          </p:nvSpPr>
          <p:spPr>
            <a:xfrm>
              <a:off x="3033273" y="5198737"/>
              <a:ext cx="3609976" cy="438701"/>
            </a:xfrm>
            <a:prstGeom prst="cube">
              <a:avLst>
                <a:gd name="adj" fmla="val 23574"/>
              </a:avLst>
            </a:prstGeom>
            <a:solidFill>
              <a:srgbClr val="0000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D79E3655-C918-B523-BC37-C56908A116D3}"/>
              </a:ext>
            </a:extLst>
          </p:cNvPr>
          <p:cNvGrpSpPr/>
          <p:nvPr/>
        </p:nvGrpSpPr>
        <p:grpSpPr>
          <a:xfrm>
            <a:off x="485551" y="3025703"/>
            <a:ext cx="3318706" cy="1810492"/>
            <a:chOff x="2584950" y="2205023"/>
            <a:chExt cx="4786116" cy="2556459"/>
          </a:xfrm>
        </p:grpSpPr>
        <p:grpSp>
          <p:nvGrpSpPr>
            <p:cNvPr id="62" name="Group 850">
              <a:extLst>
                <a:ext uri="{FF2B5EF4-FFF2-40B4-BE49-F238E27FC236}">
                  <a16:creationId xmlns:a16="http://schemas.microsoft.com/office/drawing/2014/main" id="{FFEBFDCF-6A74-09B9-9F5C-4C5353D6F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035" y="2205023"/>
              <a:ext cx="3708031" cy="1252956"/>
              <a:chOff x="542925" y="1466851"/>
              <a:chExt cx="1406" cy="544"/>
            </a:xfrm>
          </p:grpSpPr>
          <p:sp>
            <p:nvSpPr>
              <p:cNvPr id="70" name="Freeform 851">
                <a:extLst>
                  <a:ext uri="{FF2B5EF4-FFF2-40B4-BE49-F238E27FC236}">
                    <a16:creationId xmlns:a16="http://schemas.microsoft.com/office/drawing/2014/main" id="{AD9FFEB5-F619-B836-603C-A1B2F7531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Freeform 852">
                <a:extLst>
                  <a:ext uri="{FF2B5EF4-FFF2-40B4-BE49-F238E27FC236}">
                    <a16:creationId xmlns:a16="http://schemas.microsoft.com/office/drawing/2014/main" id="{11B6C7A7-1149-226E-6FFC-E6EC8B758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Line 853">
                <a:extLst>
                  <a:ext uri="{FF2B5EF4-FFF2-40B4-BE49-F238E27FC236}">
                    <a16:creationId xmlns:a16="http://schemas.microsoft.com/office/drawing/2014/main" id="{7767ECF3-5BD3-4C8E-D692-348CF3121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3" name="Line 854">
                <a:extLst>
                  <a:ext uri="{FF2B5EF4-FFF2-40B4-BE49-F238E27FC236}">
                    <a16:creationId xmlns:a16="http://schemas.microsoft.com/office/drawing/2014/main" id="{82CEB4F9-87E2-1336-2D2D-2C4E846F3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Line 855">
                <a:extLst>
                  <a:ext uri="{FF2B5EF4-FFF2-40B4-BE49-F238E27FC236}">
                    <a16:creationId xmlns:a16="http://schemas.microsoft.com/office/drawing/2014/main" id="{FDCC1088-D3BA-FFF2-42F0-48CA5ACDB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Line 856">
                <a:extLst>
                  <a:ext uri="{FF2B5EF4-FFF2-40B4-BE49-F238E27FC236}">
                    <a16:creationId xmlns:a16="http://schemas.microsoft.com/office/drawing/2014/main" id="{A8A6DA8A-1FAD-BBB9-E932-E721865D6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3" name="Group 850">
              <a:extLst>
                <a:ext uri="{FF2B5EF4-FFF2-40B4-BE49-F238E27FC236}">
                  <a16:creationId xmlns:a16="http://schemas.microsoft.com/office/drawing/2014/main" id="{A2D25B01-E412-C258-4A2F-2E8FAC834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950" y="3421035"/>
              <a:ext cx="3708031" cy="1340447"/>
              <a:chOff x="542925" y="1466851"/>
              <a:chExt cx="1406" cy="544"/>
            </a:xfrm>
          </p:grpSpPr>
          <p:sp>
            <p:nvSpPr>
              <p:cNvPr id="64" name="Freeform 851">
                <a:extLst>
                  <a:ext uri="{FF2B5EF4-FFF2-40B4-BE49-F238E27FC236}">
                    <a16:creationId xmlns:a16="http://schemas.microsoft.com/office/drawing/2014/main" id="{2E18A289-41A3-C953-90B0-0004B5142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00FFFF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5" name="Freeform 852">
                <a:extLst>
                  <a:ext uri="{FF2B5EF4-FFF2-40B4-BE49-F238E27FC236}">
                    <a16:creationId xmlns:a16="http://schemas.microsoft.com/office/drawing/2014/main" id="{FA5A7D6C-86FE-4CE3-D446-489362D51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1466851"/>
                <a:ext cx="1406" cy="544"/>
              </a:xfrm>
              <a:custGeom>
                <a:avLst/>
                <a:gdLst>
                  <a:gd name="T0" fmla="*/ 385 w 1496"/>
                  <a:gd name="T1" fmla="*/ 0 h 451"/>
                  <a:gd name="T2" fmla="*/ 0 w 1496"/>
                  <a:gd name="T3" fmla="*/ 634 h 451"/>
                  <a:gd name="T4" fmla="*/ 0 w 1496"/>
                  <a:gd name="T5" fmla="*/ 656 h 451"/>
                  <a:gd name="T6" fmla="*/ 936 w 1496"/>
                  <a:gd name="T7" fmla="*/ 656 h 451"/>
                  <a:gd name="T8" fmla="*/ 1321 w 1496"/>
                  <a:gd name="T9" fmla="*/ 22 h 451"/>
                  <a:gd name="T10" fmla="*/ 1321 w 1496"/>
                  <a:gd name="T11" fmla="*/ 0 h 451"/>
                  <a:gd name="T12" fmla="*/ 385 w 1496"/>
                  <a:gd name="T13" fmla="*/ 0 h 4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6" h="451">
                    <a:moveTo>
                      <a:pt x="436" y="0"/>
                    </a:moveTo>
                    <a:lnTo>
                      <a:pt x="0" y="436"/>
                    </a:lnTo>
                    <a:lnTo>
                      <a:pt x="0" y="451"/>
                    </a:lnTo>
                    <a:lnTo>
                      <a:pt x="1060" y="451"/>
                    </a:lnTo>
                    <a:lnTo>
                      <a:pt x="1496" y="15"/>
                    </a:lnTo>
                    <a:lnTo>
                      <a:pt x="1496" y="0"/>
                    </a:lnTo>
                    <a:lnTo>
                      <a:pt x="436" y="0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Line 853">
                <a:extLst>
                  <a:ext uri="{FF2B5EF4-FFF2-40B4-BE49-F238E27FC236}">
                    <a16:creationId xmlns:a16="http://schemas.microsoft.com/office/drawing/2014/main" id="{CAAD6BA9-2D38-F000-1571-B3B825985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925" y="1467377"/>
                <a:ext cx="996" cy="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7" name="Line 854">
                <a:extLst>
                  <a:ext uri="{FF2B5EF4-FFF2-40B4-BE49-F238E27FC236}">
                    <a16:creationId xmlns:a16="http://schemas.microsoft.com/office/drawing/2014/main" id="{545BAAF9-0008-5C85-265B-36601D76E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921" y="1467377"/>
                <a:ext cx="0" cy="1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8" name="Line 855">
                <a:extLst>
                  <a:ext uri="{FF2B5EF4-FFF2-40B4-BE49-F238E27FC236}">
                    <a16:creationId xmlns:a16="http://schemas.microsoft.com/office/drawing/2014/main" id="{7EE4C24E-0641-2A8B-33F1-3FD01CFD4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51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9" name="Line 856">
                <a:extLst>
                  <a:ext uri="{FF2B5EF4-FFF2-40B4-BE49-F238E27FC236}">
                    <a16:creationId xmlns:a16="http://schemas.microsoft.com/office/drawing/2014/main" id="{3FB8D4D8-0C65-AD38-813E-D5F52FE72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21" y="1466869"/>
                <a:ext cx="410" cy="52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1F902A67-EABE-C696-6F7B-477C023C411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776331" y="2948859"/>
            <a:ext cx="2121980" cy="251747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FFDE17F-F3AF-E5DC-FD16-498134F858D1}"/>
              </a:ext>
            </a:extLst>
          </p:cNvPr>
          <p:cNvGrpSpPr/>
          <p:nvPr/>
        </p:nvGrpSpPr>
        <p:grpSpPr>
          <a:xfrm>
            <a:off x="1871879" y="5713636"/>
            <a:ext cx="1842187" cy="405555"/>
            <a:chOff x="1871879" y="5713636"/>
            <a:chExt cx="1842187" cy="405555"/>
          </a:xfrm>
        </p:grpSpPr>
        <p:sp>
          <p:nvSpPr>
            <p:cNvPr id="82" name="文字方塊 860">
              <a:extLst>
                <a:ext uri="{FF2B5EF4-FFF2-40B4-BE49-F238E27FC236}">
                  <a16:creationId xmlns:a16="http://schemas.microsoft.com/office/drawing/2014/main" id="{FE0AB3B0-7FDC-7AFF-37AA-1D65325DFD3C}"/>
                </a:ext>
              </a:extLst>
            </p:cNvPr>
            <p:cNvSpPr txBox="1"/>
            <p:nvPr/>
          </p:nvSpPr>
          <p:spPr>
            <a:xfrm>
              <a:off x="2148242" y="5713636"/>
              <a:ext cx="1565824" cy="40555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800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CAMERA</a:t>
              </a:r>
              <a:endParaRPr lang="zh-TW" altLang="en-US" sz="1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91AF86DD-8FDB-7D37-A7CE-73E6C1FEF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1879" y="5931459"/>
              <a:ext cx="362005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1ABA25B3-499D-A366-C1B6-BD64497AF712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19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670179F-6F1C-DCB6-2E43-DF4A3B3838A2}"/>
              </a:ext>
            </a:extLst>
          </p:cNvPr>
          <p:cNvGrpSpPr/>
          <p:nvPr/>
        </p:nvGrpSpPr>
        <p:grpSpPr>
          <a:xfrm>
            <a:off x="6389984" y="3936266"/>
            <a:ext cx="5425616" cy="2572023"/>
            <a:chOff x="8126326" y="1673132"/>
            <a:chExt cx="5425616" cy="257202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23EDF27-AFD2-8274-DE72-1072A47D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992"/>
            <a:stretch/>
          </p:blipFill>
          <p:spPr>
            <a:xfrm>
              <a:off x="8190254" y="2137314"/>
              <a:ext cx="5361688" cy="21078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正方形/長方形 54">
              <a:extLst>
                <a:ext uri="{FF2B5EF4-FFF2-40B4-BE49-F238E27FC236}">
                  <a16:creationId xmlns:a16="http://schemas.microsoft.com/office/drawing/2014/main" id="{4ABF0A2A-5A4C-BAB5-6EBE-AE4F7AA0B560}"/>
                </a:ext>
              </a:extLst>
            </p:cNvPr>
            <p:cNvSpPr/>
            <p:nvPr/>
          </p:nvSpPr>
          <p:spPr>
            <a:xfrm>
              <a:off x="8126326" y="1673132"/>
              <a:ext cx="3112084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＜</a:t>
              </a:r>
              <a:r>
                <a:rPr lang="zh-TW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程式撰寫及資料收集</a:t>
              </a:r>
              <a:r>
                <a:rPr lang="ja-JP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＞</a:t>
              </a:r>
              <a:endParaRPr lang="en-US" altLang="zh-TW" sz="20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836985C-B53D-426F-FB14-55E7F12AD9F1}"/>
              </a:ext>
            </a:extLst>
          </p:cNvPr>
          <p:cNvGrpSpPr/>
          <p:nvPr/>
        </p:nvGrpSpPr>
        <p:grpSpPr>
          <a:xfrm>
            <a:off x="5951285" y="1128949"/>
            <a:ext cx="3718367" cy="2876756"/>
            <a:chOff x="5951285" y="1128949"/>
            <a:chExt cx="3718367" cy="2876756"/>
          </a:xfrm>
        </p:grpSpPr>
        <p:sp>
          <p:nvSpPr>
            <p:cNvPr id="13" name="正方形/長方形 54">
              <a:extLst>
                <a:ext uri="{FF2B5EF4-FFF2-40B4-BE49-F238E27FC236}">
                  <a16:creationId xmlns:a16="http://schemas.microsoft.com/office/drawing/2014/main" id="{592F5D3B-6BD7-9A26-CAFE-1E3D7217A7B6}"/>
                </a:ext>
              </a:extLst>
            </p:cNvPr>
            <p:cNvSpPr/>
            <p:nvPr/>
          </p:nvSpPr>
          <p:spPr>
            <a:xfrm>
              <a:off x="5951285" y="1128949"/>
              <a:ext cx="3169962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＜</a:t>
              </a:r>
              <a:r>
                <a:rPr lang="zh-TW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現場寫真</a:t>
              </a:r>
              <a:r>
                <a:rPr lang="ja-JP" altLang="en-US" sz="2000" u="sng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＞</a:t>
              </a:r>
              <a:endParaRPr lang="en-US" altLang="zh-TW" sz="20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106DDF5-0696-B1D9-9312-37860C23B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329" b="19904"/>
            <a:stretch/>
          </p:blipFill>
          <p:spPr>
            <a:xfrm>
              <a:off x="6557573" y="1567039"/>
              <a:ext cx="3112079" cy="2438666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7C9118D-7E1F-0824-3BDA-61516BB55C70}"/>
              </a:ext>
            </a:extLst>
          </p:cNvPr>
          <p:cNvGrpSpPr/>
          <p:nvPr/>
        </p:nvGrpSpPr>
        <p:grpSpPr>
          <a:xfrm>
            <a:off x="8148844" y="1597067"/>
            <a:ext cx="3086632" cy="710996"/>
            <a:chOff x="8148844" y="1597067"/>
            <a:chExt cx="3086632" cy="710996"/>
          </a:xfrm>
        </p:grpSpPr>
        <p:sp>
          <p:nvSpPr>
            <p:cNvPr id="16" name="文字方塊 860">
              <a:extLst>
                <a:ext uri="{FF2B5EF4-FFF2-40B4-BE49-F238E27FC236}">
                  <a16:creationId xmlns:a16="http://schemas.microsoft.com/office/drawing/2014/main" id="{5271CF48-DDC4-2327-AC68-6FA9E9BBF019}"/>
                </a:ext>
              </a:extLst>
            </p:cNvPr>
            <p:cNvSpPr txBox="1"/>
            <p:nvPr/>
          </p:nvSpPr>
          <p:spPr>
            <a:xfrm>
              <a:off x="9669652" y="1650882"/>
              <a:ext cx="1565824" cy="40555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800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CAMERA</a:t>
              </a:r>
              <a:endParaRPr lang="zh-TW" altLang="en-US" sz="1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3DD869C5-2DD0-7719-65AD-28317A351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1397" y="1857652"/>
              <a:ext cx="825787" cy="9491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8465341A-D4EE-C296-CB84-5B877492E588}"/>
                </a:ext>
              </a:extLst>
            </p:cNvPr>
            <p:cNvSpPr/>
            <p:nvPr/>
          </p:nvSpPr>
          <p:spPr>
            <a:xfrm>
              <a:off x="8148844" y="1597067"/>
              <a:ext cx="842553" cy="7109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66">
                <a:solidFill>
                  <a:srgbClr val="40404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B0C29DF-1B89-7193-D602-C677489B35FB}"/>
              </a:ext>
            </a:extLst>
          </p:cNvPr>
          <p:cNvGrpSpPr/>
          <p:nvPr/>
        </p:nvGrpSpPr>
        <p:grpSpPr>
          <a:xfrm>
            <a:off x="6994909" y="2355782"/>
            <a:ext cx="4408156" cy="1584876"/>
            <a:chOff x="6994909" y="2355782"/>
            <a:chExt cx="4408156" cy="1584876"/>
          </a:xfrm>
        </p:grpSpPr>
        <p:sp>
          <p:nvSpPr>
            <p:cNvPr id="24" name="文字方塊 860">
              <a:extLst>
                <a:ext uri="{FF2B5EF4-FFF2-40B4-BE49-F238E27FC236}">
                  <a16:creationId xmlns:a16="http://schemas.microsoft.com/office/drawing/2014/main" id="{618DEFB6-4396-9C5F-032F-CB24C47AC642}"/>
                </a:ext>
              </a:extLst>
            </p:cNvPr>
            <p:cNvSpPr txBox="1"/>
            <p:nvPr/>
          </p:nvSpPr>
          <p:spPr>
            <a:xfrm>
              <a:off x="9837241" y="2852286"/>
              <a:ext cx="1565824" cy="40555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800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 PC</a:t>
              </a:r>
              <a:endParaRPr lang="zh-TW" altLang="en-US" sz="18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789165EE-FE1D-4EC7-A324-F2E6323BA518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8543409" y="3060020"/>
              <a:ext cx="1631281" cy="503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92A12C4-7656-33D5-D13E-F7493B2FCAF5}"/>
                </a:ext>
              </a:extLst>
            </p:cNvPr>
            <p:cNvSpPr/>
            <p:nvPr/>
          </p:nvSpPr>
          <p:spPr>
            <a:xfrm rot="21231070">
              <a:off x="6994909" y="2355782"/>
              <a:ext cx="1552967" cy="15848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Freeform 16">
            <a:extLst>
              <a:ext uri="{FF2B5EF4-FFF2-40B4-BE49-F238E27FC236}">
                <a16:creationId xmlns:a16="http://schemas.microsoft.com/office/drawing/2014/main" id="{A46FDBC1-038E-CD5E-338E-569C18714CB3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924741" y="2973407"/>
            <a:ext cx="1252746" cy="1331138"/>
          </a:xfrm>
          <a:custGeom>
            <a:avLst/>
            <a:gdLst>
              <a:gd name="T0" fmla="*/ 578 w 595"/>
              <a:gd name="T1" fmla="*/ 192 h 408"/>
              <a:gd name="T2" fmla="*/ 570 w 595"/>
              <a:gd name="T3" fmla="*/ 185 h 408"/>
              <a:gd name="T4" fmla="*/ 558 w 595"/>
              <a:gd name="T5" fmla="*/ 173 h 408"/>
              <a:gd name="T6" fmla="*/ 544 w 595"/>
              <a:gd name="T7" fmla="*/ 164 h 408"/>
              <a:gd name="T8" fmla="*/ 533 w 595"/>
              <a:gd name="T9" fmla="*/ 159 h 408"/>
              <a:gd name="T10" fmla="*/ 519 w 595"/>
              <a:gd name="T11" fmla="*/ 146 h 408"/>
              <a:gd name="T12" fmla="*/ 508 w 595"/>
              <a:gd name="T13" fmla="*/ 136 h 408"/>
              <a:gd name="T14" fmla="*/ 492 w 595"/>
              <a:gd name="T15" fmla="*/ 124 h 408"/>
              <a:gd name="T16" fmla="*/ 475 w 595"/>
              <a:gd name="T17" fmla="*/ 111 h 408"/>
              <a:gd name="T18" fmla="*/ 461 w 595"/>
              <a:gd name="T19" fmla="*/ 103 h 408"/>
              <a:gd name="T20" fmla="*/ 450 w 595"/>
              <a:gd name="T21" fmla="*/ 95 h 408"/>
              <a:gd name="T22" fmla="*/ 437 w 595"/>
              <a:gd name="T23" fmla="*/ 83 h 408"/>
              <a:gd name="T24" fmla="*/ 425 w 595"/>
              <a:gd name="T25" fmla="*/ 72 h 408"/>
              <a:gd name="T26" fmla="*/ 411 w 595"/>
              <a:gd name="T27" fmla="*/ 65 h 408"/>
              <a:gd name="T28" fmla="*/ 396 w 595"/>
              <a:gd name="T29" fmla="*/ 54 h 408"/>
              <a:gd name="T30" fmla="*/ 382 w 595"/>
              <a:gd name="T31" fmla="*/ 43 h 408"/>
              <a:gd name="T32" fmla="*/ 373 w 595"/>
              <a:gd name="T33" fmla="*/ 33 h 408"/>
              <a:gd name="T34" fmla="*/ 361 w 595"/>
              <a:gd name="T35" fmla="*/ 27 h 408"/>
              <a:gd name="T36" fmla="*/ 346 w 595"/>
              <a:gd name="T37" fmla="*/ 15 h 408"/>
              <a:gd name="T38" fmla="*/ 336 w 595"/>
              <a:gd name="T39" fmla="*/ 7 h 408"/>
              <a:gd name="T40" fmla="*/ 322 w 595"/>
              <a:gd name="T41" fmla="*/ 1 h 408"/>
              <a:gd name="T42" fmla="*/ 313 w 595"/>
              <a:gd name="T43" fmla="*/ 22 h 408"/>
              <a:gd name="T44" fmla="*/ 314 w 595"/>
              <a:gd name="T45" fmla="*/ 39 h 408"/>
              <a:gd name="T46" fmla="*/ 313 w 595"/>
              <a:gd name="T47" fmla="*/ 60 h 408"/>
              <a:gd name="T48" fmla="*/ 314 w 595"/>
              <a:gd name="T49" fmla="*/ 78 h 408"/>
              <a:gd name="T50" fmla="*/ 313 w 595"/>
              <a:gd name="T51" fmla="*/ 98 h 408"/>
              <a:gd name="T52" fmla="*/ 168 w 595"/>
              <a:gd name="T53" fmla="*/ 95 h 408"/>
              <a:gd name="T54" fmla="*/ 5 w 595"/>
              <a:gd name="T55" fmla="*/ 118 h 408"/>
              <a:gd name="T56" fmla="*/ 16 w 595"/>
              <a:gd name="T57" fmla="*/ 131 h 408"/>
              <a:gd name="T58" fmla="*/ 24 w 595"/>
              <a:gd name="T59" fmla="*/ 140 h 408"/>
              <a:gd name="T60" fmla="*/ 34 w 595"/>
              <a:gd name="T61" fmla="*/ 150 h 408"/>
              <a:gd name="T62" fmla="*/ 42 w 595"/>
              <a:gd name="T63" fmla="*/ 158 h 408"/>
              <a:gd name="T64" fmla="*/ 50 w 595"/>
              <a:gd name="T65" fmla="*/ 170 h 408"/>
              <a:gd name="T66" fmla="*/ 62 w 595"/>
              <a:gd name="T67" fmla="*/ 184 h 408"/>
              <a:gd name="T68" fmla="*/ 69 w 595"/>
              <a:gd name="T69" fmla="*/ 188 h 408"/>
              <a:gd name="T70" fmla="*/ 81 w 595"/>
              <a:gd name="T71" fmla="*/ 206 h 408"/>
              <a:gd name="T72" fmla="*/ 57 w 595"/>
              <a:gd name="T73" fmla="*/ 236 h 408"/>
              <a:gd name="T74" fmla="*/ 22 w 595"/>
              <a:gd name="T75" fmla="*/ 278 h 408"/>
              <a:gd name="T76" fmla="*/ 0 w 595"/>
              <a:gd name="T77" fmla="*/ 305 h 408"/>
              <a:gd name="T78" fmla="*/ 14 w 595"/>
              <a:gd name="T79" fmla="*/ 327 h 408"/>
              <a:gd name="T80" fmla="*/ 312 w 595"/>
              <a:gd name="T81" fmla="*/ 317 h 408"/>
              <a:gd name="T82" fmla="*/ 314 w 595"/>
              <a:gd name="T83" fmla="*/ 335 h 408"/>
              <a:gd name="T84" fmla="*/ 314 w 595"/>
              <a:gd name="T85" fmla="*/ 349 h 408"/>
              <a:gd name="T86" fmla="*/ 313 w 595"/>
              <a:gd name="T87" fmla="*/ 366 h 408"/>
              <a:gd name="T88" fmla="*/ 313 w 595"/>
              <a:gd name="T89" fmla="*/ 382 h 408"/>
              <a:gd name="T90" fmla="*/ 316 w 595"/>
              <a:gd name="T91" fmla="*/ 402 h 408"/>
              <a:gd name="T92" fmla="*/ 325 w 595"/>
              <a:gd name="T93" fmla="*/ 406 h 408"/>
              <a:gd name="T94" fmla="*/ 343 w 595"/>
              <a:gd name="T95" fmla="*/ 403 h 408"/>
              <a:gd name="T96" fmla="*/ 374 w 595"/>
              <a:gd name="T97" fmla="*/ 380 h 408"/>
              <a:gd name="T98" fmla="*/ 396 w 595"/>
              <a:gd name="T99" fmla="*/ 360 h 408"/>
              <a:gd name="T100" fmla="*/ 427 w 595"/>
              <a:gd name="T101" fmla="*/ 337 h 408"/>
              <a:gd name="T102" fmla="*/ 461 w 595"/>
              <a:gd name="T103" fmla="*/ 310 h 408"/>
              <a:gd name="T104" fmla="*/ 482 w 595"/>
              <a:gd name="T105" fmla="*/ 294 h 408"/>
              <a:gd name="T106" fmla="*/ 513 w 595"/>
              <a:gd name="T107" fmla="*/ 270 h 408"/>
              <a:gd name="T108" fmla="*/ 545 w 595"/>
              <a:gd name="T109" fmla="*/ 246 h 408"/>
              <a:gd name="T110" fmla="*/ 578 w 595"/>
              <a:gd name="T111" fmla="*/ 223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5" h="408">
                <a:moveTo>
                  <a:pt x="592" y="199"/>
                </a:moveTo>
                <a:cubicBezTo>
                  <a:pt x="590" y="198"/>
                  <a:pt x="588" y="198"/>
                  <a:pt x="587" y="197"/>
                </a:cubicBezTo>
                <a:cubicBezTo>
                  <a:pt x="584" y="194"/>
                  <a:pt x="580" y="193"/>
                  <a:pt x="578" y="192"/>
                </a:cubicBezTo>
                <a:cubicBezTo>
                  <a:pt x="578" y="192"/>
                  <a:pt x="578" y="191"/>
                  <a:pt x="578" y="191"/>
                </a:cubicBezTo>
                <a:cubicBezTo>
                  <a:pt x="577" y="189"/>
                  <a:pt x="576" y="188"/>
                  <a:pt x="574" y="186"/>
                </a:cubicBezTo>
                <a:cubicBezTo>
                  <a:pt x="573" y="185"/>
                  <a:pt x="571" y="185"/>
                  <a:pt x="570" y="185"/>
                </a:cubicBezTo>
                <a:cubicBezTo>
                  <a:pt x="567" y="182"/>
                  <a:pt x="564" y="180"/>
                  <a:pt x="562" y="179"/>
                </a:cubicBezTo>
                <a:cubicBezTo>
                  <a:pt x="562" y="179"/>
                  <a:pt x="562" y="179"/>
                  <a:pt x="562" y="179"/>
                </a:cubicBezTo>
                <a:cubicBezTo>
                  <a:pt x="561" y="177"/>
                  <a:pt x="560" y="175"/>
                  <a:pt x="558" y="173"/>
                </a:cubicBezTo>
                <a:cubicBezTo>
                  <a:pt x="556" y="173"/>
                  <a:pt x="555" y="172"/>
                  <a:pt x="553" y="172"/>
                </a:cubicBezTo>
                <a:cubicBezTo>
                  <a:pt x="551" y="168"/>
                  <a:pt x="547" y="166"/>
                  <a:pt x="544" y="164"/>
                </a:cubicBezTo>
                <a:cubicBezTo>
                  <a:pt x="544" y="164"/>
                  <a:pt x="544" y="164"/>
                  <a:pt x="544" y="164"/>
                </a:cubicBezTo>
                <a:cubicBezTo>
                  <a:pt x="543" y="163"/>
                  <a:pt x="542" y="162"/>
                  <a:pt x="541" y="161"/>
                </a:cubicBezTo>
                <a:cubicBezTo>
                  <a:pt x="539" y="159"/>
                  <a:pt x="536" y="159"/>
                  <a:pt x="534" y="159"/>
                </a:cubicBezTo>
                <a:cubicBezTo>
                  <a:pt x="533" y="159"/>
                  <a:pt x="533" y="159"/>
                  <a:pt x="533" y="159"/>
                </a:cubicBezTo>
                <a:cubicBezTo>
                  <a:pt x="532" y="158"/>
                  <a:pt x="529" y="156"/>
                  <a:pt x="529" y="156"/>
                </a:cubicBezTo>
                <a:cubicBezTo>
                  <a:pt x="528" y="153"/>
                  <a:pt x="527" y="150"/>
                  <a:pt x="525" y="148"/>
                </a:cubicBezTo>
                <a:cubicBezTo>
                  <a:pt x="523" y="147"/>
                  <a:pt x="521" y="146"/>
                  <a:pt x="519" y="146"/>
                </a:cubicBezTo>
                <a:cubicBezTo>
                  <a:pt x="517" y="144"/>
                  <a:pt x="515" y="142"/>
                  <a:pt x="512" y="139"/>
                </a:cubicBezTo>
                <a:cubicBezTo>
                  <a:pt x="512" y="139"/>
                  <a:pt x="511" y="139"/>
                  <a:pt x="511" y="139"/>
                </a:cubicBezTo>
                <a:cubicBezTo>
                  <a:pt x="510" y="138"/>
                  <a:pt x="509" y="137"/>
                  <a:pt x="508" y="136"/>
                </a:cubicBezTo>
                <a:cubicBezTo>
                  <a:pt x="507" y="135"/>
                  <a:pt x="505" y="134"/>
                  <a:pt x="504" y="134"/>
                </a:cubicBezTo>
                <a:cubicBezTo>
                  <a:pt x="501" y="131"/>
                  <a:pt x="497" y="128"/>
                  <a:pt x="493" y="125"/>
                </a:cubicBezTo>
                <a:cubicBezTo>
                  <a:pt x="493" y="124"/>
                  <a:pt x="493" y="124"/>
                  <a:pt x="492" y="124"/>
                </a:cubicBezTo>
                <a:cubicBezTo>
                  <a:pt x="490" y="122"/>
                  <a:pt x="489" y="122"/>
                  <a:pt x="487" y="121"/>
                </a:cubicBezTo>
                <a:cubicBezTo>
                  <a:pt x="484" y="118"/>
                  <a:pt x="480" y="114"/>
                  <a:pt x="476" y="112"/>
                </a:cubicBezTo>
                <a:cubicBezTo>
                  <a:pt x="476" y="111"/>
                  <a:pt x="476" y="111"/>
                  <a:pt x="475" y="111"/>
                </a:cubicBezTo>
                <a:cubicBezTo>
                  <a:pt x="473" y="109"/>
                  <a:pt x="471" y="109"/>
                  <a:pt x="469" y="109"/>
                </a:cubicBezTo>
                <a:cubicBezTo>
                  <a:pt x="468" y="109"/>
                  <a:pt x="467" y="108"/>
                  <a:pt x="466" y="107"/>
                </a:cubicBezTo>
                <a:cubicBezTo>
                  <a:pt x="465" y="106"/>
                  <a:pt x="462" y="104"/>
                  <a:pt x="461" y="103"/>
                </a:cubicBezTo>
                <a:cubicBezTo>
                  <a:pt x="461" y="101"/>
                  <a:pt x="460" y="99"/>
                  <a:pt x="458" y="98"/>
                </a:cubicBezTo>
                <a:cubicBezTo>
                  <a:pt x="456" y="96"/>
                  <a:pt x="453" y="96"/>
                  <a:pt x="452" y="96"/>
                </a:cubicBezTo>
                <a:cubicBezTo>
                  <a:pt x="451" y="96"/>
                  <a:pt x="450" y="95"/>
                  <a:pt x="450" y="95"/>
                </a:cubicBezTo>
                <a:cubicBezTo>
                  <a:pt x="448" y="94"/>
                  <a:pt x="446" y="92"/>
                  <a:pt x="445" y="90"/>
                </a:cubicBezTo>
                <a:cubicBezTo>
                  <a:pt x="444" y="88"/>
                  <a:pt x="443" y="87"/>
                  <a:pt x="442" y="85"/>
                </a:cubicBezTo>
                <a:cubicBezTo>
                  <a:pt x="440" y="84"/>
                  <a:pt x="438" y="83"/>
                  <a:pt x="437" y="83"/>
                </a:cubicBezTo>
                <a:cubicBezTo>
                  <a:pt x="434" y="80"/>
                  <a:pt x="431" y="78"/>
                  <a:pt x="429" y="76"/>
                </a:cubicBezTo>
                <a:cubicBezTo>
                  <a:pt x="428" y="76"/>
                  <a:pt x="428" y="76"/>
                  <a:pt x="427" y="76"/>
                </a:cubicBezTo>
                <a:cubicBezTo>
                  <a:pt x="427" y="74"/>
                  <a:pt x="426" y="73"/>
                  <a:pt x="425" y="72"/>
                </a:cubicBezTo>
                <a:cubicBezTo>
                  <a:pt x="423" y="71"/>
                  <a:pt x="420" y="70"/>
                  <a:pt x="418" y="70"/>
                </a:cubicBezTo>
                <a:cubicBezTo>
                  <a:pt x="417" y="69"/>
                  <a:pt x="416" y="68"/>
                  <a:pt x="414" y="67"/>
                </a:cubicBezTo>
                <a:cubicBezTo>
                  <a:pt x="413" y="67"/>
                  <a:pt x="412" y="65"/>
                  <a:pt x="411" y="65"/>
                </a:cubicBezTo>
                <a:cubicBezTo>
                  <a:pt x="410" y="62"/>
                  <a:pt x="409" y="60"/>
                  <a:pt x="407" y="58"/>
                </a:cubicBezTo>
                <a:cubicBezTo>
                  <a:pt x="405" y="57"/>
                  <a:pt x="403" y="57"/>
                  <a:pt x="401" y="57"/>
                </a:cubicBezTo>
                <a:cubicBezTo>
                  <a:pt x="399" y="55"/>
                  <a:pt x="398" y="54"/>
                  <a:pt x="396" y="54"/>
                </a:cubicBezTo>
                <a:cubicBezTo>
                  <a:pt x="396" y="53"/>
                  <a:pt x="394" y="53"/>
                  <a:pt x="394" y="52"/>
                </a:cubicBezTo>
                <a:cubicBezTo>
                  <a:pt x="393" y="49"/>
                  <a:pt x="392" y="47"/>
                  <a:pt x="390" y="45"/>
                </a:cubicBezTo>
                <a:cubicBezTo>
                  <a:pt x="387" y="43"/>
                  <a:pt x="384" y="43"/>
                  <a:pt x="382" y="43"/>
                </a:cubicBezTo>
                <a:cubicBezTo>
                  <a:pt x="382" y="43"/>
                  <a:pt x="382" y="43"/>
                  <a:pt x="382" y="43"/>
                </a:cubicBezTo>
                <a:cubicBezTo>
                  <a:pt x="381" y="43"/>
                  <a:pt x="378" y="41"/>
                  <a:pt x="377" y="40"/>
                </a:cubicBezTo>
                <a:cubicBezTo>
                  <a:pt x="377" y="37"/>
                  <a:pt x="376" y="34"/>
                  <a:pt x="373" y="33"/>
                </a:cubicBezTo>
                <a:cubicBezTo>
                  <a:pt x="371" y="31"/>
                  <a:pt x="369" y="31"/>
                  <a:pt x="367" y="31"/>
                </a:cubicBezTo>
                <a:cubicBezTo>
                  <a:pt x="366" y="30"/>
                  <a:pt x="365" y="30"/>
                  <a:pt x="364" y="29"/>
                </a:cubicBezTo>
                <a:cubicBezTo>
                  <a:pt x="363" y="29"/>
                  <a:pt x="362" y="28"/>
                  <a:pt x="361" y="27"/>
                </a:cubicBezTo>
                <a:cubicBezTo>
                  <a:pt x="361" y="25"/>
                  <a:pt x="359" y="23"/>
                  <a:pt x="357" y="21"/>
                </a:cubicBezTo>
                <a:cubicBezTo>
                  <a:pt x="356" y="20"/>
                  <a:pt x="354" y="19"/>
                  <a:pt x="353" y="19"/>
                </a:cubicBezTo>
                <a:cubicBezTo>
                  <a:pt x="351" y="17"/>
                  <a:pt x="348" y="16"/>
                  <a:pt x="346" y="15"/>
                </a:cubicBezTo>
                <a:cubicBezTo>
                  <a:pt x="346" y="14"/>
                  <a:pt x="345" y="14"/>
                  <a:pt x="344" y="13"/>
                </a:cubicBezTo>
                <a:cubicBezTo>
                  <a:pt x="344" y="12"/>
                  <a:pt x="343" y="10"/>
                  <a:pt x="341" y="9"/>
                </a:cubicBezTo>
                <a:cubicBezTo>
                  <a:pt x="340" y="7"/>
                  <a:pt x="338" y="7"/>
                  <a:pt x="336" y="7"/>
                </a:cubicBezTo>
                <a:cubicBezTo>
                  <a:pt x="336" y="5"/>
                  <a:pt x="335" y="4"/>
                  <a:pt x="333" y="3"/>
                </a:cubicBezTo>
                <a:cubicBezTo>
                  <a:pt x="330" y="0"/>
                  <a:pt x="326" y="0"/>
                  <a:pt x="324" y="1"/>
                </a:cubicBezTo>
                <a:cubicBezTo>
                  <a:pt x="323" y="1"/>
                  <a:pt x="322" y="1"/>
                  <a:pt x="322" y="1"/>
                </a:cubicBezTo>
                <a:cubicBezTo>
                  <a:pt x="317" y="1"/>
                  <a:pt x="313" y="5"/>
                  <a:pt x="313" y="10"/>
                </a:cubicBezTo>
                <a:cubicBezTo>
                  <a:pt x="313" y="12"/>
                  <a:pt x="313" y="13"/>
                  <a:pt x="314" y="15"/>
                </a:cubicBezTo>
                <a:cubicBezTo>
                  <a:pt x="313" y="17"/>
                  <a:pt x="313" y="20"/>
                  <a:pt x="313" y="22"/>
                </a:cubicBezTo>
                <a:cubicBezTo>
                  <a:pt x="313" y="24"/>
                  <a:pt x="313" y="26"/>
                  <a:pt x="314" y="27"/>
                </a:cubicBezTo>
                <a:cubicBezTo>
                  <a:pt x="313" y="29"/>
                  <a:pt x="313" y="32"/>
                  <a:pt x="313" y="35"/>
                </a:cubicBezTo>
                <a:cubicBezTo>
                  <a:pt x="313" y="36"/>
                  <a:pt x="313" y="38"/>
                  <a:pt x="314" y="39"/>
                </a:cubicBezTo>
                <a:cubicBezTo>
                  <a:pt x="313" y="42"/>
                  <a:pt x="313" y="45"/>
                  <a:pt x="313" y="48"/>
                </a:cubicBezTo>
                <a:cubicBezTo>
                  <a:pt x="313" y="50"/>
                  <a:pt x="313" y="51"/>
                  <a:pt x="314" y="53"/>
                </a:cubicBezTo>
                <a:cubicBezTo>
                  <a:pt x="313" y="55"/>
                  <a:pt x="313" y="57"/>
                  <a:pt x="313" y="60"/>
                </a:cubicBezTo>
                <a:cubicBezTo>
                  <a:pt x="313" y="62"/>
                  <a:pt x="313" y="64"/>
                  <a:pt x="314" y="65"/>
                </a:cubicBezTo>
                <a:cubicBezTo>
                  <a:pt x="313" y="68"/>
                  <a:pt x="313" y="70"/>
                  <a:pt x="313" y="73"/>
                </a:cubicBezTo>
                <a:cubicBezTo>
                  <a:pt x="313" y="75"/>
                  <a:pt x="313" y="76"/>
                  <a:pt x="314" y="78"/>
                </a:cubicBezTo>
                <a:cubicBezTo>
                  <a:pt x="313" y="80"/>
                  <a:pt x="313" y="82"/>
                  <a:pt x="313" y="85"/>
                </a:cubicBezTo>
                <a:cubicBezTo>
                  <a:pt x="313" y="87"/>
                  <a:pt x="313" y="89"/>
                  <a:pt x="314" y="90"/>
                </a:cubicBezTo>
                <a:cubicBezTo>
                  <a:pt x="313" y="92"/>
                  <a:pt x="313" y="95"/>
                  <a:pt x="313" y="98"/>
                </a:cubicBezTo>
                <a:cubicBezTo>
                  <a:pt x="313" y="98"/>
                  <a:pt x="313" y="99"/>
                  <a:pt x="313" y="99"/>
                </a:cubicBezTo>
                <a:cubicBezTo>
                  <a:pt x="308" y="101"/>
                  <a:pt x="297" y="104"/>
                  <a:pt x="268" y="103"/>
                </a:cubicBezTo>
                <a:cubicBezTo>
                  <a:pt x="240" y="102"/>
                  <a:pt x="204" y="99"/>
                  <a:pt x="168" y="95"/>
                </a:cubicBezTo>
                <a:cubicBezTo>
                  <a:pt x="80" y="86"/>
                  <a:pt x="24" y="82"/>
                  <a:pt x="7" y="98"/>
                </a:cubicBezTo>
                <a:cubicBezTo>
                  <a:pt x="3" y="101"/>
                  <a:pt x="1" y="106"/>
                  <a:pt x="1" y="111"/>
                </a:cubicBezTo>
                <a:cubicBezTo>
                  <a:pt x="1" y="114"/>
                  <a:pt x="3" y="117"/>
                  <a:pt x="5" y="118"/>
                </a:cubicBezTo>
                <a:cubicBezTo>
                  <a:pt x="6" y="119"/>
                  <a:pt x="8" y="120"/>
                  <a:pt x="10" y="120"/>
                </a:cubicBezTo>
                <a:cubicBezTo>
                  <a:pt x="12" y="122"/>
                  <a:pt x="12" y="123"/>
                  <a:pt x="12" y="124"/>
                </a:cubicBezTo>
                <a:cubicBezTo>
                  <a:pt x="12" y="127"/>
                  <a:pt x="14" y="130"/>
                  <a:pt x="16" y="131"/>
                </a:cubicBezTo>
                <a:cubicBezTo>
                  <a:pt x="17" y="132"/>
                  <a:pt x="18" y="132"/>
                  <a:pt x="19" y="133"/>
                </a:cubicBezTo>
                <a:cubicBezTo>
                  <a:pt x="20" y="135"/>
                  <a:pt x="22" y="137"/>
                  <a:pt x="23" y="139"/>
                </a:cubicBezTo>
                <a:cubicBezTo>
                  <a:pt x="24" y="139"/>
                  <a:pt x="24" y="140"/>
                  <a:pt x="24" y="140"/>
                </a:cubicBezTo>
                <a:cubicBezTo>
                  <a:pt x="25" y="142"/>
                  <a:pt x="26" y="143"/>
                  <a:pt x="27" y="144"/>
                </a:cubicBezTo>
                <a:cubicBezTo>
                  <a:pt x="28" y="145"/>
                  <a:pt x="30" y="145"/>
                  <a:pt x="31" y="146"/>
                </a:cubicBezTo>
                <a:cubicBezTo>
                  <a:pt x="31" y="147"/>
                  <a:pt x="32" y="149"/>
                  <a:pt x="34" y="150"/>
                </a:cubicBezTo>
                <a:cubicBezTo>
                  <a:pt x="34" y="151"/>
                  <a:pt x="35" y="152"/>
                  <a:pt x="35" y="152"/>
                </a:cubicBezTo>
                <a:cubicBezTo>
                  <a:pt x="36" y="154"/>
                  <a:pt x="36" y="155"/>
                  <a:pt x="38" y="156"/>
                </a:cubicBezTo>
                <a:cubicBezTo>
                  <a:pt x="39" y="157"/>
                  <a:pt x="41" y="158"/>
                  <a:pt x="42" y="158"/>
                </a:cubicBezTo>
                <a:cubicBezTo>
                  <a:pt x="42" y="159"/>
                  <a:pt x="43" y="159"/>
                  <a:pt x="43" y="159"/>
                </a:cubicBezTo>
                <a:cubicBezTo>
                  <a:pt x="44" y="161"/>
                  <a:pt x="46" y="163"/>
                  <a:pt x="46" y="164"/>
                </a:cubicBezTo>
                <a:cubicBezTo>
                  <a:pt x="47" y="167"/>
                  <a:pt x="48" y="169"/>
                  <a:pt x="50" y="170"/>
                </a:cubicBezTo>
                <a:cubicBezTo>
                  <a:pt x="52" y="171"/>
                  <a:pt x="54" y="172"/>
                  <a:pt x="55" y="172"/>
                </a:cubicBezTo>
                <a:cubicBezTo>
                  <a:pt x="57" y="174"/>
                  <a:pt x="58" y="176"/>
                  <a:pt x="58" y="176"/>
                </a:cubicBezTo>
                <a:cubicBezTo>
                  <a:pt x="58" y="179"/>
                  <a:pt x="59" y="182"/>
                  <a:pt x="62" y="184"/>
                </a:cubicBezTo>
                <a:cubicBezTo>
                  <a:pt x="64" y="185"/>
                  <a:pt x="66" y="185"/>
                  <a:pt x="67" y="185"/>
                </a:cubicBezTo>
                <a:cubicBezTo>
                  <a:pt x="67" y="185"/>
                  <a:pt x="67" y="185"/>
                  <a:pt x="67" y="185"/>
                </a:cubicBezTo>
                <a:cubicBezTo>
                  <a:pt x="68" y="186"/>
                  <a:pt x="69" y="188"/>
                  <a:pt x="69" y="188"/>
                </a:cubicBezTo>
                <a:cubicBezTo>
                  <a:pt x="69" y="191"/>
                  <a:pt x="70" y="193"/>
                  <a:pt x="72" y="195"/>
                </a:cubicBezTo>
                <a:cubicBezTo>
                  <a:pt x="73" y="196"/>
                  <a:pt x="74" y="197"/>
                  <a:pt x="75" y="197"/>
                </a:cubicBezTo>
                <a:cubicBezTo>
                  <a:pt x="76" y="201"/>
                  <a:pt x="79" y="204"/>
                  <a:pt x="81" y="206"/>
                </a:cubicBezTo>
                <a:cubicBezTo>
                  <a:pt x="80" y="208"/>
                  <a:pt x="79" y="210"/>
                  <a:pt x="79" y="212"/>
                </a:cubicBezTo>
                <a:cubicBezTo>
                  <a:pt x="68" y="221"/>
                  <a:pt x="68" y="222"/>
                  <a:pt x="68" y="226"/>
                </a:cubicBezTo>
                <a:cubicBezTo>
                  <a:pt x="63" y="228"/>
                  <a:pt x="58" y="231"/>
                  <a:pt x="57" y="236"/>
                </a:cubicBezTo>
                <a:cubicBezTo>
                  <a:pt x="50" y="241"/>
                  <a:pt x="46" y="246"/>
                  <a:pt x="45" y="250"/>
                </a:cubicBezTo>
                <a:cubicBezTo>
                  <a:pt x="40" y="253"/>
                  <a:pt x="35" y="257"/>
                  <a:pt x="34" y="262"/>
                </a:cubicBezTo>
                <a:cubicBezTo>
                  <a:pt x="23" y="270"/>
                  <a:pt x="22" y="275"/>
                  <a:pt x="22" y="278"/>
                </a:cubicBezTo>
                <a:cubicBezTo>
                  <a:pt x="20" y="280"/>
                  <a:pt x="17" y="282"/>
                  <a:pt x="14" y="285"/>
                </a:cubicBezTo>
                <a:cubicBezTo>
                  <a:pt x="13" y="286"/>
                  <a:pt x="12" y="287"/>
                  <a:pt x="11" y="289"/>
                </a:cubicBezTo>
                <a:cubicBezTo>
                  <a:pt x="0" y="298"/>
                  <a:pt x="0" y="302"/>
                  <a:pt x="0" y="305"/>
                </a:cubicBezTo>
                <a:cubicBezTo>
                  <a:pt x="0" y="307"/>
                  <a:pt x="1" y="310"/>
                  <a:pt x="3" y="312"/>
                </a:cubicBezTo>
                <a:cubicBezTo>
                  <a:pt x="4" y="312"/>
                  <a:pt x="4" y="312"/>
                  <a:pt x="4" y="313"/>
                </a:cubicBezTo>
                <a:cubicBezTo>
                  <a:pt x="6" y="318"/>
                  <a:pt x="9" y="323"/>
                  <a:pt x="14" y="327"/>
                </a:cubicBezTo>
                <a:cubicBezTo>
                  <a:pt x="36" y="345"/>
                  <a:pt x="92" y="331"/>
                  <a:pt x="157" y="316"/>
                </a:cubicBezTo>
                <a:cubicBezTo>
                  <a:pt x="217" y="301"/>
                  <a:pt x="284" y="285"/>
                  <a:pt x="306" y="301"/>
                </a:cubicBezTo>
                <a:cubicBezTo>
                  <a:pt x="309" y="304"/>
                  <a:pt x="312" y="308"/>
                  <a:pt x="312" y="317"/>
                </a:cubicBezTo>
                <a:cubicBezTo>
                  <a:pt x="312" y="319"/>
                  <a:pt x="313" y="321"/>
                  <a:pt x="314" y="322"/>
                </a:cubicBezTo>
                <a:cubicBezTo>
                  <a:pt x="313" y="325"/>
                  <a:pt x="312" y="328"/>
                  <a:pt x="312" y="330"/>
                </a:cubicBezTo>
                <a:cubicBezTo>
                  <a:pt x="312" y="332"/>
                  <a:pt x="313" y="334"/>
                  <a:pt x="314" y="335"/>
                </a:cubicBezTo>
                <a:cubicBezTo>
                  <a:pt x="313" y="337"/>
                  <a:pt x="313" y="340"/>
                  <a:pt x="313" y="343"/>
                </a:cubicBezTo>
                <a:cubicBezTo>
                  <a:pt x="313" y="345"/>
                  <a:pt x="313" y="347"/>
                  <a:pt x="314" y="348"/>
                </a:cubicBezTo>
                <a:cubicBezTo>
                  <a:pt x="314" y="349"/>
                  <a:pt x="314" y="349"/>
                  <a:pt x="314" y="349"/>
                </a:cubicBezTo>
                <a:cubicBezTo>
                  <a:pt x="313" y="353"/>
                  <a:pt x="313" y="354"/>
                  <a:pt x="313" y="356"/>
                </a:cubicBezTo>
                <a:cubicBezTo>
                  <a:pt x="313" y="358"/>
                  <a:pt x="313" y="359"/>
                  <a:pt x="314" y="361"/>
                </a:cubicBezTo>
                <a:cubicBezTo>
                  <a:pt x="314" y="363"/>
                  <a:pt x="313" y="365"/>
                  <a:pt x="313" y="366"/>
                </a:cubicBezTo>
                <a:cubicBezTo>
                  <a:pt x="312" y="369"/>
                  <a:pt x="313" y="372"/>
                  <a:pt x="314" y="374"/>
                </a:cubicBezTo>
                <a:cubicBezTo>
                  <a:pt x="314" y="375"/>
                  <a:pt x="314" y="376"/>
                  <a:pt x="314" y="377"/>
                </a:cubicBezTo>
                <a:cubicBezTo>
                  <a:pt x="313" y="379"/>
                  <a:pt x="313" y="380"/>
                  <a:pt x="313" y="382"/>
                </a:cubicBezTo>
                <a:cubicBezTo>
                  <a:pt x="313" y="383"/>
                  <a:pt x="313" y="385"/>
                  <a:pt x="314" y="386"/>
                </a:cubicBezTo>
                <a:cubicBezTo>
                  <a:pt x="313" y="389"/>
                  <a:pt x="313" y="392"/>
                  <a:pt x="313" y="395"/>
                </a:cubicBezTo>
                <a:cubicBezTo>
                  <a:pt x="313" y="397"/>
                  <a:pt x="314" y="400"/>
                  <a:pt x="316" y="402"/>
                </a:cubicBezTo>
                <a:cubicBezTo>
                  <a:pt x="318" y="403"/>
                  <a:pt x="320" y="404"/>
                  <a:pt x="322" y="404"/>
                </a:cubicBezTo>
                <a:cubicBezTo>
                  <a:pt x="323" y="404"/>
                  <a:pt x="323" y="404"/>
                  <a:pt x="323" y="404"/>
                </a:cubicBezTo>
                <a:cubicBezTo>
                  <a:pt x="324" y="405"/>
                  <a:pt x="325" y="406"/>
                  <a:pt x="325" y="406"/>
                </a:cubicBezTo>
                <a:cubicBezTo>
                  <a:pt x="327" y="407"/>
                  <a:pt x="329" y="408"/>
                  <a:pt x="331" y="408"/>
                </a:cubicBezTo>
                <a:cubicBezTo>
                  <a:pt x="332" y="408"/>
                  <a:pt x="333" y="408"/>
                  <a:pt x="334" y="407"/>
                </a:cubicBezTo>
                <a:cubicBezTo>
                  <a:pt x="338" y="408"/>
                  <a:pt x="341" y="406"/>
                  <a:pt x="343" y="403"/>
                </a:cubicBezTo>
                <a:cubicBezTo>
                  <a:pt x="350" y="401"/>
                  <a:pt x="360" y="397"/>
                  <a:pt x="360" y="387"/>
                </a:cubicBezTo>
                <a:cubicBezTo>
                  <a:pt x="361" y="387"/>
                  <a:pt x="362" y="386"/>
                  <a:pt x="363" y="386"/>
                </a:cubicBezTo>
                <a:cubicBezTo>
                  <a:pt x="367" y="385"/>
                  <a:pt x="371" y="383"/>
                  <a:pt x="374" y="380"/>
                </a:cubicBezTo>
                <a:cubicBezTo>
                  <a:pt x="390" y="376"/>
                  <a:pt x="393" y="367"/>
                  <a:pt x="393" y="361"/>
                </a:cubicBezTo>
                <a:cubicBezTo>
                  <a:pt x="393" y="361"/>
                  <a:pt x="393" y="360"/>
                  <a:pt x="393" y="360"/>
                </a:cubicBezTo>
                <a:cubicBezTo>
                  <a:pt x="394" y="360"/>
                  <a:pt x="395" y="360"/>
                  <a:pt x="396" y="360"/>
                </a:cubicBezTo>
                <a:cubicBezTo>
                  <a:pt x="401" y="359"/>
                  <a:pt x="410" y="357"/>
                  <a:pt x="410" y="348"/>
                </a:cubicBezTo>
                <a:cubicBezTo>
                  <a:pt x="411" y="348"/>
                  <a:pt x="411" y="348"/>
                  <a:pt x="411" y="348"/>
                </a:cubicBezTo>
                <a:cubicBezTo>
                  <a:pt x="416" y="347"/>
                  <a:pt x="426" y="345"/>
                  <a:pt x="427" y="337"/>
                </a:cubicBezTo>
                <a:cubicBezTo>
                  <a:pt x="433" y="337"/>
                  <a:pt x="443" y="334"/>
                  <a:pt x="444" y="323"/>
                </a:cubicBezTo>
                <a:cubicBezTo>
                  <a:pt x="447" y="322"/>
                  <a:pt x="451" y="320"/>
                  <a:pt x="452" y="319"/>
                </a:cubicBezTo>
                <a:cubicBezTo>
                  <a:pt x="457" y="316"/>
                  <a:pt x="461" y="315"/>
                  <a:pt x="461" y="310"/>
                </a:cubicBezTo>
                <a:cubicBezTo>
                  <a:pt x="467" y="309"/>
                  <a:pt x="478" y="307"/>
                  <a:pt x="478" y="296"/>
                </a:cubicBezTo>
                <a:cubicBezTo>
                  <a:pt x="478" y="296"/>
                  <a:pt x="478" y="295"/>
                  <a:pt x="478" y="295"/>
                </a:cubicBezTo>
                <a:cubicBezTo>
                  <a:pt x="480" y="294"/>
                  <a:pt x="481" y="294"/>
                  <a:pt x="482" y="294"/>
                </a:cubicBezTo>
                <a:cubicBezTo>
                  <a:pt x="486" y="293"/>
                  <a:pt x="492" y="292"/>
                  <a:pt x="494" y="287"/>
                </a:cubicBezTo>
                <a:cubicBezTo>
                  <a:pt x="501" y="285"/>
                  <a:pt x="511" y="282"/>
                  <a:pt x="511" y="271"/>
                </a:cubicBezTo>
                <a:cubicBezTo>
                  <a:pt x="512" y="271"/>
                  <a:pt x="512" y="270"/>
                  <a:pt x="513" y="270"/>
                </a:cubicBezTo>
                <a:cubicBezTo>
                  <a:pt x="518" y="269"/>
                  <a:pt x="528" y="267"/>
                  <a:pt x="528" y="258"/>
                </a:cubicBezTo>
                <a:cubicBezTo>
                  <a:pt x="528" y="258"/>
                  <a:pt x="529" y="258"/>
                  <a:pt x="530" y="258"/>
                </a:cubicBezTo>
                <a:cubicBezTo>
                  <a:pt x="535" y="257"/>
                  <a:pt x="544" y="254"/>
                  <a:pt x="545" y="246"/>
                </a:cubicBezTo>
                <a:cubicBezTo>
                  <a:pt x="547" y="245"/>
                  <a:pt x="551" y="243"/>
                  <a:pt x="555" y="241"/>
                </a:cubicBezTo>
                <a:cubicBezTo>
                  <a:pt x="556" y="241"/>
                  <a:pt x="558" y="240"/>
                  <a:pt x="559" y="238"/>
                </a:cubicBezTo>
                <a:cubicBezTo>
                  <a:pt x="567" y="236"/>
                  <a:pt x="576" y="232"/>
                  <a:pt x="578" y="223"/>
                </a:cubicBezTo>
                <a:cubicBezTo>
                  <a:pt x="586" y="220"/>
                  <a:pt x="595" y="216"/>
                  <a:pt x="595" y="207"/>
                </a:cubicBezTo>
                <a:cubicBezTo>
                  <a:pt x="595" y="204"/>
                  <a:pt x="594" y="201"/>
                  <a:pt x="592" y="199"/>
                </a:cubicBezTo>
                <a:close/>
              </a:path>
            </a:pathLst>
          </a:custGeom>
          <a:solidFill>
            <a:srgbClr val="FFC000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>
            <a:extLst>
              <a:ext uri="{FF2B5EF4-FFF2-40B4-BE49-F238E27FC236}">
                <a16:creationId xmlns:a16="http://schemas.microsoft.com/office/drawing/2014/main" id="{9F133CA8-0F7B-C905-B781-4EF9A37B319F}"/>
              </a:ext>
            </a:extLst>
          </p:cNvPr>
          <p:cNvGrpSpPr/>
          <p:nvPr/>
        </p:nvGrpSpPr>
        <p:grpSpPr>
          <a:xfrm>
            <a:off x="2095449" y="1369211"/>
            <a:ext cx="2442326" cy="1156058"/>
            <a:chOff x="2095449" y="1369211"/>
            <a:chExt cx="2442326" cy="1156058"/>
          </a:xfrm>
        </p:grpSpPr>
        <p:pic>
          <p:nvPicPr>
            <p:cNvPr id="3" name="Image 12" descr="Image 12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232814" y="1374039"/>
              <a:ext cx="2304961" cy="1151230"/>
            </a:xfrm>
            <a:prstGeom prst="rect">
              <a:avLst/>
            </a:prstGeom>
          </p:spPr>
        </p:pic>
        <p:sp>
          <p:nvSpPr>
            <p:cNvPr id="68" name="正方形/長方形 54">
              <a:extLst>
                <a:ext uri="{FF2B5EF4-FFF2-40B4-BE49-F238E27FC236}">
                  <a16:creationId xmlns:a16="http://schemas.microsoft.com/office/drawing/2014/main" id="{6E3A9081-FD0C-CC16-702A-B92265E7DDEB}"/>
                </a:ext>
              </a:extLst>
            </p:cNvPr>
            <p:cNvSpPr/>
            <p:nvPr/>
          </p:nvSpPr>
          <p:spPr>
            <a:xfrm>
              <a:off x="2095449" y="1369211"/>
              <a:ext cx="132668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zh-TW" altLang="en-US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現物寫真</a:t>
              </a:r>
              <a:endParaRPr lang="en-US" altLang="zh-TW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背 景 說 明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0847B293-61F4-513B-508B-91EFA442224D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2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2AC765-786E-B2A9-6519-9723CAB7A4E5}"/>
              </a:ext>
            </a:extLst>
          </p:cNvPr>
          <p:cNvSpPr txBox="1"/>
          <p:nvPr/>
        </p:nvSpPr>
        <p:spPr>
          <a:xfrm>
            <a:off x="225520" y="828055"/>
            <a:ext cx="9554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玻璃板厚從 </a:t>
            </a:r>
            <a:r>
              <a:rPr lang="en-US" altLang="zh-TW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0.5t</a:t>
            </a:r>
            <a:r>
              <a:rPr lang="zh-TW" altLang="en-US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下降到 </a:t>
            </a:r>
            <a:r>
              <a:rPr lang="en-US" altLang="zh-TW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0.15t</a:t>
            </a:r>
            <a:r>
              <a:rPr lang="zh-TW" altLang="en-US" sz="24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以下、玻璃越薄、更容易破裂欠板發生</a:t>
            </a:r>
            <a:endParaRPr lang="en-US" altLang="zh-TW" sz="2400" b="1">
              <a:solidFill>
                <a:srgbClr val="0000FF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7" name="正方形/長方形 54">
            <a:extLst>
              <a:ext uri="{FF2B5EF4-FFF2-40B4-BE49-F238E27FC236}">
                <a16:creationId xmlns:a16="http://schemas.microsoft.com/office/drawing/2014/main" id="{0C4A8E9F-BC61-DC0D-C56E-1453048C6273}"/>
              </a:ext>
            </a:extLst>
          </p:cNvPr>
          <p:cNvSpPr/>
          <p:nvPr/>
        </p:nvSpPr>
        <p:spPr>
          <a:xfrm>
            <a:off x="-301256" y="1619306"/>
            <a:ext cx="269434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ja-JP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＜</a:t>
            </a:r>
            <a:r>
              <a:rPr lang="zh-TW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板厚比對</a:t>
            </a:r>
            <a:r>
              <a:rPr lang="ja-JP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＞</a:t>
            </a:r>
            <a:endParaRPr lang="en-US" altLang="zh-TW" sz="2000" u="sng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pic>
        <p:nvPicPr>
          <p:cNvPr id="14" name="図 36">
            <a:extLst>
              <a:ext uri="{FF2B5EF4-FFF2-40B4-BE49-F238E27FC236}">
                <a16:creationId xmlns:a16="http://schemas.microsoft.com/office/drawing/2014/main" id="{430A6DC6-4BD9-FFD1-B08D-762D6916A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487" y="4503380"/>
            <a:ext cx="1320026" cy="13200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図 36">
            <a:extLst>
              <a:ext uri="{FF2B5EF4-FFF2-40B4-BE49-F238E27FC236}">
                <a16:creationId xmlns:a16="http://schemas.microsoft.com/office/drawing/2014/main" id="{CF94CD78-8555-A8EF-16FC-862B23A0B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85" y="3677062"/>
            <a:ext cx="1320026" cy="13200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7" name="図 1">
            <a:extLst>
              <a:ext uri="{FF2B5EF4-FFF2-40B4-BE49-F238E27FC236}">
                <a16:creationId xmlns:a16="http://schemas.microsoft.com/office/drawing/2014/main" id="{A4C637FF-479C-8EDD-CAA9-CD13FA97C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93" y="3669680"/>
            <a:ext cx="1503836" cy="15497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コネクタ 13">
            <a:extLst>
              <a:ext uri="{FF2B5EF4-FFF2-40B4-BE49-F238E27FC236}">
                <a16:creationId xmlns:a16="http://schemas.microsoft.com/office/drawing/2014/main" id="{F4174C9D-D233-27A9-2297-30AD42BE2593}"/>
              </a:ext>
            </a:extLst>
          </p:cNvPr>
          <p:cNvCxnSpPr>
            <a:cxnSpLocks/>
          </p:cNvCxnSpPr>
          <p:nvPr/>
        </p:nvCxnSpPr>
        <p:spPr>
          <a:xfrm>
            <a:off x="8074152" y="2448704"/>
            <a:ext cx="2192727" cy="39166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36">
            <a:extLst>
              <a:ext uri="{FF2B5EF4-FFF2-40B4-BE49-F238E27FC236}">
                <a16:creationId xmlns:a16="http://schemas.microsoft.com/office/drawing/2014/main" id="{8E139949-61A6-0618-544C-38C6C635F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61" y="2823486"/>
            <a:ext cx="1320026" cy="13200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33">
            <a:extLst>
              <a:ext uri="{FF2B5EF4-FFF2-40B4-BE49-F238E27FC236}">
                <a16:creationId xmlns:a16="http://schemas.microsoft.com/office/drawing/2014/main" id="{0C686F35-787A-77CE-3DE8-DA7B26367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2" y="2001781"/>
            <a:ext cx="1320026" cy="13200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図 4">
            <a:extLst>
              <a:ext uri="{FF2B5EF4-FFF2-40B4-BE49-F238E27FC236}">
                <a16:creationId xmlns:a16="http://schemas.microsoft.com/office/drawing/2014/main" id="{CCE78B32-3EE4-8485-63C6-9FFEBEB87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22" y="2001781"/>
            <a:ext cx="1580203" cy="16434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正方形/長方形 54">
            <a:extLst>
              <a:ext uri="{FF2B5EF4-FFF2-40B4-BE49-F238E27FC236}">
                <a16:creationId xmlns:a16="http://schemas.microsoft.com/office/drawing/2014/main" id="{B0760614-F1C8-8490-042E-443248F0E6EE}"/>
              </a:ext>
            </a:extLst>
          </p:cNvPr>
          <p:cNvSpPr/>
          <p:nvPr/>
        </p:nvSpPr>
        <p:spPr>
          <a:xfrm>
            <a:off x="5946923" y="1559165"/>
            <a:ext cx="269434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ja-JP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＜</a:t>
            </a:r>
            <a:r>
              <a:rPr lang="zh-TW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人力支援</a:t>
            </a:r>
            <a:r>
              <a:rPr lang="ja-JP" altLang="en-US" sz="2000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＞</a:t>
            </a:r>
            <a:endParaRPr lang="en-US" altLang="zh-TW" sz="2000" u="sng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cxnSp>
        <p:nvCxnSpPr>
          <p:cNvPr id="78" name="直線コネクタ 5">
            <a:extLst>
              <a:ext uri="{FF2B5EF4-FFF2-40B4-BE49-F238E27FC236}">
                <a16:creationId xmlns:a16="http://schemas.microsoft.com/office/drawing/2014/main" id="{94806666-7FF4-3ED4-067B-4E470AADCF5F}"/>
              </a:ext>
            </a:extLst>
          </p:cNvPr>
          <p:cNvCxnSpPr>
            <a:cxnSpLocks/>
          </p:cNvCxnSpPr>
          <p:nvPr/>
        </p:nvCxnSpPr>
        <p:spPr>
          <a:xfrm>
            <a:off x="6253035" y="1664013"/>
            <a:ext cx="0" cy="46266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54">
            <a:extLst>
              <a:ext uri="{FF2B5EF4-FFF2-40B4-BE49-F238E27FC236}">
                <a16:creationId xmlns:a16="http://schemas.microsoft.com/office/drawing/2014/main" id="{54B79547-DF20-A637-9BB3-5CC8861FE44D}"/>
              </a:ext>
            </a:extLst>
          </p:cNvPr>
          <p:cNvSpPr/>
          <p:nvPr/>
        </p:nvSpPr>
        <p:spPr>
          <a:xfrm>
            <a:off x="6605689" y="3475465"/>
            <a:ext cx="10793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en-US" altLang="zh-TW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(EF</a:t>
            </a:r>
            <a:r>
              <a:rPr lang="zh-TW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窯</a:t>
            </a:r>
            <a:r>
              <a:rPr lang="en-US" altLang="zh-TW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)</a:t>
            </a:r>
          </a:p>
        </p:txBody>
      </p:sp>
      <p:sp>
        <p:nvSpPr>
          <p:cNvPr id="84" name="正方形/長方形 54">
            <a:extLst>
              <a:ext uri="{FF2B5EF4-FFF2-40B4-BE49-F238E27FC236}">
                <a16:creationId xmlns:a16="http://schemas.microsoft.com/office/drawing/2014/main" id="{DC01A7BE-0FEA-4C16-E31B-AC2D3C3C5A6F}"/>
              </a:ext>
            </a:extLst>
          </p:cNvPr>
          <p:cNvSpPr/>
          <p:nvPr/>
        </p:nvSpPr>
        <p:spPr>
          <a:xfrm>
            <a:off x="8193405" y="1948097"/>
            <a:ext cx="10793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en-US" altLang="zh-TW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(</a:t>
            </a:r>
            <a:r>
              <a:rPr lang="zh-TW" altLang="en-US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各窯</a:t>
            </a:r>
            <a:r>
              <a:rPr lang="en-US" altLang="zh-TW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)</a:t>
            </a:r>
          </a:p>
        </p:txBody>
      </p:sp>
      <p:sp>
        <p:nvSpPr>
          <p:cNvPr id="88" name="箭號: 向下 87">
            <a:extLst>
              <a:ext uri="{FF2B5EF4-FFF2-40B4-BE49-F238E27FC236}">
                <a16:creationId xmlns:a16="http://schemas.microsoft.com/office/drawing/2014/main" id="{768F976D-461D-D3E8-13B4-8E222CE095D7}"/>
              </a:ext>
            </a:extLst>
          </p:cNvPr>
          <p:cNvSpPr/>
          <p:nvPr/>
        </p:nvSpPr>
        <p:spPr>
          <a:xfrm rot="3763309">
            <a:off x="8693531" y="3937958"/>
            <a:ext cx="631466" cy="60816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B9D2995-7EC2-F7BA-BFCD-60494B9EF003}"/>
              </a:ext>
            </a:extLst>
          </p:cNvPr>
          <p:cNvGrpSpPr/>
          <p:nvPr/>
        </p:nvGrpSpPr>
        <p:grpSpPr>
          <a:xfrm>
            <a:off x="8340716" y="4560166"/>
            <a:ext cx="1787276" cy="1351529"/>
            <a:chOff x="8324272" y="4807991"/>
            <a:chExt cx="1787276" cy="1351529"/>
          </a:xfrm>
        </p:grpSpPr>
        <p:sp>
          <p:nvSpPr>
            <p:cNvPr id="83" name="Google Shape;436;p32">
              <a:extLst>
                <a:ext uri="{FF2B5EF4-FFF2-40B4-BE49-F238E27FC236}">
                  <a16:creationId xmlns:a16="http://schemas.microsoft.com/office/drawing/2014/main" id="{CCA223F8-B66B-B1C4-D663-BAF956257712}"/>
                </a:ext>
              </a:extLst>
            </p:cNvPr>
            <p:cNvSpPr/>
            <p:nvPr/>
          </p:nvSpPr>
          <p:spPr>
            <a:xfrm>
              <a:off x="8324272" y="4807991"/>
              <a:ext cx="1787276" cy="355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MS PGothic"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itchFamily="34" charset="-128"/>
                  <a:ea typeface="MS PGothic" pitchFamily="34" charset="-128"/>
                  <a:cs typeface="MS PGothic"/>
                  <a:sym typeface="MS PGothic"/>
                </a:rPr>
                <a:t>人</a:t>
              </a:r>
              <a:r>
                <a: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itchFamily="34" charset="-128"/>
                  <a:ea typeface="MS PGothic" pitchFamily="34" charset="-128"/>
                  <a:cs typeface="MS PGothic"/>
                  <a:sym typeface="MS PGothic"/>
                </a:rPr>
                <a:t>力</a:t>
              </a: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itchFamily="34" charset="-128"/>
                  <a:ea typeface="MS PGothic" pitchFamily="34" charset="-128"/>
                  <a:cs typeface="MS PGothic"/>
                  <a:sym typeface="MS PGothic"/>
                </a:rPr>
                <a:t>支援</a:t>
              </a:r>
              <a:endPara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itchFamily="34" charset="-128"/>
                <a:ea typeface="MS PGothic" pitchFamily="34" charset="-128"/>
                <a:cs typeface="MS PGothic"/>
                <a:sym typeface="MS PGothic"/>
              </a:endParaRPr>
            </a:p>
          </p:txBody>
        </p:sp>
        <p:pic>
          <p:nvPicPr>
            <p:cNvPr id="85" name="圖片 84" descr="一張含有 輪廓, 圖解, 設計 的圖片&#10;&#10;自動產生的描述">
              <a:extLst>
                <a:ext uri="{FF2B5EF4-FFF2-40B4-BE49-F238E27FC236}">
                  <a16:creationId xmlns:a16="http://schemas.microsoft.com/office/drawing/2014/main" id="{4355F1AD-0F45-1CD3-CF23-97B84C26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800" y1="20433" x2="41600" y2="22601"/>
                          <a14:foregroundMark x1="41067" y1="31579" x2="41867" y2="40557"/>
                          <a14:foregroundMark x1="61333" y1="23529" x2="61333" y2="23529"/>
                          <a14:foregroundMark x1="61867" y1="28793" x2="61867" y2="31579"/>
                          <a14:foregroundMark x1="54667" y1="54799" x2="54667" y2="54799"/>
                          <a14:foregroundMark x1="52800" y1="39938" x2="52800" y2="39938"/>
                          <a14:foregroundMark x1="73333" y1="40557" x2="73333" y2="40557"/>
                          <a14:foregroundMark x1="72267" y1="56037" x2="72267" y2="56037"/>
                          <a14:foregroundMark x1="32000" y1="42724" x2="31200" y2="421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164" y="5102239"/>
              <a:ext cx="1191142" cy="1057281"/>
            </a:xfrm>
            <a:prstGeom prst="rect">
              <a:avLst/>
            </a:prstGeom>
          </p:spPr>
        </p:pic>
      </p:grpSp>
      <p:sp>
        <p:nvSpPr>
          <p:cNvPr id="12" name="正方形/長方形 204">
            <a:extLst>
              <a:ext uri="{FF2B5EF4-FFF2-40B4-BE49-F238E27FC236}">
                <a16:creationId xmlns:a16="http://schemas.microsoft.com/office/drawing/2014/main" id="{5CC57E47-4895-0C93-53A5-6681107EDA6D}"/>
              </a:ext>
            </a:extLst>
          </p:cNvPr>
          <p:cNvSpPr/>
          <p:nvPr/>
        </p:nvSpPr>
        <p:spPr>
          <a:xfrm>
            <a:off x="352864" y="3291394"/>
            <a:ext cx="3102290" cy="58167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b="1">
                <a:solidFill>
                  <a:srgbClr val="0000FF"/>
                </a:solidFill>
              </a:rPr>
              <a:t>0.5t</a:t>
            </a:r>
            <a:endParaRPr lang="ja-JP" altLang="en-US" sz="2400" b="1">
              <a:solidFill>
                <a:srgbClr val="0000FF"/>
              </a:solidFill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C19245B-95EC-DC97-225E-E86D9B21C42B}"/>
              </a:ext>
            </a:extLst>
          </p:cNvPr>
          <p:cNvGrpSpPr/>
          <p:nvPr/>
        </p:nvGrpSpPr>
        <p:grpSpPr>
          <a:xfrm>
            <a:off x="3404717" y="3672640"/>
            <a:ext cx="2484000" cy="210999"/>
            <a:chOff x="3404717" y="3672640"/>
            <a:chExt cx="2484000" cy="210999"/>
          </a:xfrm>
        </p:grpSpPr>
        <p:sp>
          <p:nvSpPr>
            <p:cNvPr id="15" name="正方形/長方形 204">
              <a:extLst>
                <a:ext uri="{FF2B5EF4-FFF2-40B4-BE49-F238E27FC236}">
                  <a16:creationId xmlns:a16="http://schemas.microsoft.com/office/drawing/2014/main" id="{F579EFCF-CA19-9D51-B122-28540B8F209D}"/>
                </a:ext>
              </a:extLst>
            </p:cNvPr>
            <p:cNvSpPr/>
            <p:nvPr/>
          </p:nvSpPr>
          <p:spPr>
            <a:xfrm>
              <a:off x="3451654" y="3674115"/>
              <a:ext cx="2369649" cy="19866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>
                  <a:solidFill>
                    <a:srgbClr val="FF0000"/>
                  </a:solidFill>
                </a:rPr>
                <a:t>0.15t</a:t>
              </a:r>
              <a:endParaRPr lang="ja-JP" altLang="en-US" sz="1400" b="1">
                <a:solidFill>
                  <a:srgbClr val="FF0000"/>
                </a:solidFill>
              </a:endParaRP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2D89B7E-212A-7449-7BB4-CB6034CB70E6}"/>
                </a:ext>
              </a:extLst>
            </p:cNvPr>
            <p:cNvCxnSpPr>
              <a:cxnSpLocks/>
            </p:cNvCxnSpPr>
            <p:nvPr/>
          </p:nvCxnSpPr>
          <p:spPr>
            <a:xfrm>
              <a:off x="3404717" y="3672640"/>
              <a:ext cx="2484000" cy="631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A3876A8-4114-7987-0124-2981E4937F2A}"/>
                </a:ext>
              </a:extLst>
            </p:cNvPr>
            <p:cNvCxnSpPr>
              <a:cxnSpLocks/>
            </p:cNvCxnSpPr>
            <p:nvPr/>
          </p:nvCxnSpPr>
          <p:spPr>
            <a:xfrm>
              <a:off x="3404717" y="3883639"/>
              <a:ext cx="24840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E7150A1-33A1-8A47-73E2-158704FA0EB0}"/>
              </a:ext>
            </a:extLst>
          </p:cNvPr>
          <p:cNvGrpSpPr/>
          <p:nvPr/>
        </p:nvGrpSpPr>
        <p:grpSpPr>
          <a:xfrm>
            <a:off x="2538128" y="2498399"/>
            <a:ext cx="1861871" cy="979616"/>
            <a:chOff x="2538128" y="2498399"/>
            <a:chExt cx="1861871" cy="979616"/>
          </a:xfrm>
        </p:grpSpPr>
        <p:pic>
          <p:nvPicPr>
            <p:cNvPr id="7" name="圖形 6" descr="箭號 (略彎曲線)">
              <a:extLst>
                <a:ext uri="{FF2B5EF4-FFF2-40B4-BE49-F238E27FC236}">
                  <a16:creationId xmlns:a16="http://schemas.microsoft.com/office/drawing/2014/main" id="{09D25821-8092-414B-0DC4-5224B954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60656" flipV="1">
              <a:off x="2650298" y="2789949"/>
              <a:ext cx="1749701" cy="688066"/>
            </a:xfrm>
            <a:prstGeom prst="rect">
              <a:avLst/>
            </a:prstGeom>
          </p:spPr>
        </p:pic>
        <p:sp>
          <p:nvSpPr>
            <p:cNvPr id="21" name="標題 1">
              <a:extLst>
                <a:ext uri="{FF2B5EF4-FFF2-40B4-BE49-F238E27FC236}">
                  <a16:creationId xmlns:a16="http://schemas.microsoft.com/office/drawing/2014/main" id="{33FAE828-FFA4-7579-8B9A-E94AA96BACD4}"/>
                </a:ext>
              </a:extLst>
            </p:cNvPr>
            <p:cNvSpPr txBox="1">
              <a:spLocks/>
            </p:cNvSpPr>
            <p:nvPr/>
          </p:nvSpPr>
          <p:spPr>
            <a:xfrm>
              <a:off x="2538128" y="2498399"/>
              <a:ext cx="1827052" cy="5230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TW"/>
              </a:defPPr>
              <a:lvl1pPr lvl="0" algn="ctr">
                <a:defRPr kumimoji="0" sz="4000" b="1" i="0" u="none" strike="noStrike" normalizeH="0" baseline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defRPr>
              </a:lvl1pPr>
            </a:lstStyle>
            <a:p>
              <a:r>
                <a:rPr lang="zh-TW" altLang="en-US" sz="2799" b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變薄</a:t>
              </a:r>
              <a:r>
                <a:rPr lang="en-US" altLang="zh-TW" sz="2799" b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70%</a:t>
              </a:r>
            </a:p>
          </p:txBody>
        </p:sp>
      </p:grpSp>
      <p:sp>
        <p:nvSpPr>
          <p:cNvPr id="24" name="Google Shape;436;p32">
            <a:extLst>
              <a:ext uri="{FF2B5EF4-FFF2-40B4-BE49-F238E27FC236}">
                <a16:creationId xmlns:a16="http://schemas.microsoft.com/office/drawing/2014/main" id="{A1AC251B-85B6-A30D-6546-A91A0BEEC3CD}"/>
              </a:ext>
            </a:extLst>
          </p:cNvPr>
          <p:cNvSpPr/>
          <p:nvPr/>
        </p:nvSpPr>
        <p:spPr>
          <a:xfrm>
            <a:off x="4308575" y="3301398"/>
            <a:ext cx="1787276" cy="35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S PGothic"/>
              <a:buNone/>
              <a:tabLst/>
              <a:defRPr/>
            </a:pPr>
            <a:r>
              <a:rPr lang="zh-TW" altLang="en-US" sz="2400">
                <a:solidFill>
                  <a:srgbClr val="FF0000"/>
                </a:solidFill>
                <a:latin typeface="MS PGothic" pitchFamily="34" charset="-128"/>
                <a:ea typeface="MS PGothic" pitchFamily="34" charset="-128"/>
                <a:cs typeface="MS PGothic"/>
                <a:sym typeface="MS PGothic"/>
              </a:rPr>
              <a:t>超薄</a:t>
            </a:r>
            <a:r>
              <a:rPr kumimoji="1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PGothic" pitchFamily="34" charset="-128"/>
                <a:ea typeface="MS PGothic" pitchFamily="34" charset="-128"/>
                <a:cs typeface="MS PGothic"/>
                <a:sym typeface="MS PGothic"/>
              </a:rPr>
              <a:t>板厚</a:t>
            </a:r>
            <a:endParaRPr kumimoji="1" lang="en-US" altLang="zh-TW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S PGothic" pitchFamily="34" charset="-128"/>
              <a:ea typeface="MS PGothic" pitchFamily="34" charset="-128"/>
              <a:cs typeface="MS PGothic"/>
              <a:sym typeface="MS PGothic"/>
            </a:endParaRPr>
          </a:p>
        </p:txBody>
      </p:sp>
      <p:sp>
        <p:nvSpPr>
          <p:cNvPr id="23" name="Google Shape;436;p32">
            <a:extLst>
              <a:ext uri="{FF2B5EF4-FFF2-40B4-BE49-F238E27FC236}">
                <a16:creationId xmlns:a16="http://schemas.microsoft.com/office/drawing/2014/main" id="{8CC293E6-4809-C270-0ABB-3F68E88DB19C}"/>
              </a:ext>
            </a:extLst>
          </p:cNvPr>
          <p:cNvSpPr/>
          <p:nvPr/>
        </p:nvSpPr>
        <p:spPr>
          <a:xfrm>
            <a:off x="116733" y="2935916"/>
            <a:ext cx="1787276" cy="35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S PGothic"/>
              <a:buNone/>
              <a:tabLst/>
              <a:defRPr/>
            </a:pPr>
            <a:r>
              <a:rPr kumimoji="1" lang="zh-TW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S PGothic" pitchFamily="34" charset="-128"/>
                <a:ea typeface="MS PGothic" pitchFamily="34" charset="-128"/>
                <a:cs typeface="MS PGothic"/>
                <a:sym typeface="MS PGothic"/>
              </a:rPr>
              <a:t>正常板厚</a:t>
            </a:r>
            <a:endParaRPr kumimoji="1" lang="en-US" altLang="zh-TW" sz="2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S PGothic" pitchFamily="34" charset="-128"/>
              <a:ea typeface="MS PGothic" pitchFamily="34" charset="-128"/>
              <a:cs typeface="MS PGothic"/>
              <a:sym typeface="MS PGothic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9D3EA4D-5B15-1231-DCC5-C7C695576D74}"/>
              </a:ext>
            </a:extLst>
          </p:cNvPr>
          <p:cNvGrpSpPr/>
          <p:nvPr/>
        </p:nvGrpSpPr>
        <p:grpSpPr>
          <a:xfrm>
            <a:off x="491587" y="4150670"/>
            <a:ext cx="5506576" cy="2010951"/>
            <a:chOff x="491587" y="4150670"/>
            <a:chExt cx="5506576" cy="201095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490ACB39-0A99-2EBB-CD01-4488E44AB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1587" y="4151064"/>
              <a:ext cx="2503521" cy="19766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C31E9FE6-887B-009C-3293-2854BCCFD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94642" y="4150670"/>
              <a:ext cx="2503521" cy="19266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51EAC7F4-C44B-9E35-AF92-BBE74F030F0E}"/>
                </a:ext>
              </a:extLst>
            </p:cNvPr>
            <p:cNvGrpSpPr/>
            <p:nvPr/>
          </p:nvGrpSpPr>
          <p:grpSpPr>
            <a:xfrm>
              <a:off x="973481" y="4240917"/>
              <a:ext cx="1798626" cy="734489"/>
              <a:chOff x="961215" y="4123125"/>
              <a:chExt cx="1798626" cy="734489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69BB9D62-0B6F-DF56-21E1-288EE348D7C1}"/>
                  </a:ext>
                </a:extLst>
              </p:cNvPr>
              <p:cNvSpPr/>
              <p:nvPr/>
            </p:nvSpPr>
            <p:spPr>
              <a:xfrm>
                <a:off x="2040029" y="4123125"/>
                <a:ext cx="719812" cy="71981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66">
                  <a:solidFill>
                    <a:srgbClr val="40404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092D7BCE-6BF7-5AB7-5457-10E4BC33A240}"/>
                  </a:ext>
                </a:extLst>
              </p:cNvPr>
              <p:cNvSpPr txBox="1"/>
              <p:nvPr/>
            </p:nvSpPr>
            <p:spPr>
              <a:xfrm>
                <a:off x="961215" y="4272839"/>
                <a:ext cx="1238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新細明體" panose="02020500000000000000" pitchFamily="18" charset="-120"/>
                    <a:ea typeface="新細明體" panose="02020500000000000000" pitchFamily="18" charset="-120"/>
                    <a:cs typeface="Meiryo" charset="-128"/>
                  </a:rPr>
                  <a:t>欠板</a:t>
                </a:r>
                <a:endParaRPr kumimoji="1" lang="ja-JP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FBD7B10-73E5-1E84-96EA-3B823AC59AFD}"/>
                </a:ext>
              </a:extLst>
            </p:cNvPr>
            <p:cNvGrpSpPr/>
            <p:nvPr/>
          </p:nvGrpSpPr>
          <p:grpSpPr>
            <a:xfrm>
              <a:off x="3703429" y="4961933"/>
              <a:ext cx="2242659" cy="1199688"/>
              <a:chOff x="3691163" y="4844141"/>
              <a:chExt cx="2242659" cy="1199688"/>
            </a:xfrm>
          </p:grpSpPr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BC6C74D6-3BDB-16C9-5079-D2D1FE00191B}"/>
                  </a:ext>
                </a:extLst>
              </p:cNvPr>
              <p:cNvSpPr/>
              <p:nvPr/>
            </p:nvSpPr>
            <p:spPr>
              <a:xfrm>
                <a:off x="4734135" y="4844141"/>
                <a:ext cx="1199687" cy="119968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66">
                  <a:solidFill>
                    <a:srgbClr val="40404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2A189DAB-F2BB-1DBC-307C-C0DEDF9350FE}"/>
                  </a:ext>
                </a:extLst>
              </p:cNvPr>
              <p:cNvSpPr txBox="1"/>
              <p:nvPr/>
            </p:nvSpPr>
            <p:spPr>
              <a:xfrm>
                <a:off x="3691163" y="5140628"/>
                <a:ext cx="1238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新細明體" panose="02020500000000000000" pitchFamily="18" charset="-120"/>
                    <a:ea typeface="新細明體" panose="02020500000000000000" pitchFamily="18" charset="-120"/>
                    <a:cs typeface="Meiryo" charset="-128"/>
                  </a:rPr>
                  <a:t>欠板</a:t>
                </a:r>
                <a:endParaRPr kumimoji="1" lang="ja-JP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1" grpId="0"/>
      <p:bldP spid="84" grpId="0"/>
      <p:bldP spid="88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A6C67EC-247E-1225-17E0-AE6306B9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7" y="962099"/>
            <a:ext cx="6090432" cy="2414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C3ADB1-5E7D-1162-031B-C8CBA543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8312" l="7639" r="94792">
                        <a14:foregroundMark x1="7639" y1="51948" x2="7639" y2="51948"/>
                        <a14:foregroundMark x1="93056" y1="44156" x2="87500" y2="46104"/>
                        <a14:foregroundMark x1="94792" y1="77273" x2="94792" y2="7727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71277">
            <a:off x="-1526612" y="-310536"/>
            <a:ext cx="5409106" cy="289237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4F526F2-4F62-0C33-751E-B03429122E2A}"/>
              </a:ext>
            </a:extLst>
          </p:cNvPr>
          <p:cNvSpPr/>
          <p:nvPr/>
        </p:nvSpPr>
        <p:spPr>
          <a:xfrm>
            <a:off x="559837" y="888255"/>
            <a:ext cx="11028783" cy="56685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1312161">
              <a:lnSpc>
                <a:spcPct val="90000"/>
              </a:lnSpc>
              <a:spcAft>
                <a:spcPct val="35000"/>
              </a:spcAft>
            </a:pPr>
            <a:r>
              <a:rPr lang="zh-TW" altLang="en-US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監 視 器 圖 像 </a:t>
            </a:r>
            <a:r>
              <a:rPr lang="en-US" altLang="zh-TW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A I </a:t>
            </a:r>
            <a:r>
              <a:rPr lang="zh-TW" altLang="en-US" sz="3200" b="1">
                <a:latin typeface="MS PGothic" panose="020B0600070205080204" pitchFamily="34" charset="-128"/>
                <a:ea typeface="MS PGothic" panose="020B0600070205080204" pitchFamily="34" charset="-128"/>
              </a:rPr>
              <a:t>判 定</a:t>
            </a:r>
          </a:p>
        </p:txBody>
      </p:sp>
      <p:sp>
        <p:nvSpPr>
          <p:cNvPr id="17" name="正方形/長方形 54">
            <a:extLst>
              <a:ext uri="{FF2B5EF4-FFF2-40B4-BE49-F238E27FC236}">
                <a16:creationId xmlns:a16="http://schemas.microsoft.com/office/drawing/2014/main" id="{02D09757-62BB-AD27-7A8E-9D485F67B2AA}"/>
              </a:ext>
            </a:extLst>
          </p:cNvPr>
          <p:cNvSpPr/>
          <p:nvPr/>
        </p:nvSpPr>
        <p:spPr>
          <a:xfrm>
            <a:off x="759283" y="3314485"/>
            <a:ext cx="188239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ja-JP" altLang="en-US" sz="2000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＜</a:t>
            </a:r>
            <a:r>
              <a:rPr lang="zh-TW" altLang="en-US" sz="2000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圖像判定</a:t>
            </a:r>
            <a:r>
              <a:rPr lang="ja-JP" altLang="en-US" sz="2000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＞</a:t>
            </a:r>
            <a:endParaRPr lang="en-US" altLang="zh-TW" sz="20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D241F0-BD59-1C61-59EF-D621ABA4D20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7392" y="3767642"/>
            <a:ext cx="2075869" cy="275574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A298E1-92DA-6421-7B2A-A50B079384E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0379" y="3775667"/>
            <a:ext cx="2075869" cy="275574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FA82586-224E-0EE3-EF2F-CCC89248F95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366" y="3782409"/>
            <a:ext cx="2075869" cy="275574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411AB7-C3C1-2BF6-86AA-5021DBD7A82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925" y="3779820"/>
            <a:ext cx="2075869" cy="275574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0498230-E758-DA48-828C-7A51A9477B6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912" y="3773078"/>
            <a:ext cx="2075869" cy="275574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椭圆 6">
            <a:extLst>
              <a:ext uri="{FF2B5EF4-FFF2-40B4-BE49-F238E27FC236}">
                <a16:creationId xmlns:a16="http://schemas.microsoft.com/office/drawing/2014/main" id="{F8896EFB-5140-09D2-B6C3-533CAB5526B4}"/>
              </a:ext>
            </a:extLst>
          </p:cNvPr>
          <p:cNvSpPr/>
          <p:nvPr/>
        </p:nvSpPr>
        <p:spPr>
          <a:xfrm>
            <a:off x="38177" y="560734"/>
            <a:ext cx="1872208" cy="15392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CD6FBD7-8C56-376A-D48D-704F90E8F6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2" y="645206"/>
            <a:ext cx="1368152" cy="1429832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C3BFD7-E34B-6B70-A4FC-4B3797CC5CDB}"/>
              </a:ext>
            </a:extLst>
          </p:cNvPr>
          <p:cNvSpPr/>
          <p:nvPr/>
        </p:nvSpPr>
        <p:spPr>
          <a:xfrm>
            <a:off x="6750046" y="1223683"/>
            <a:ext cx="4604848" cy="24929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正方形/長方形 54">
            <a:extLst>
              <a:ext uri="{FF2B5EF4-FFF2-40B4-BE49-F238E27FC236}">
                <a16:creationId xmlns:a16="http://schemas.microsoft.com/office/drawing/2014/main" id="{A17B68C6-136D-831D-B525-4F20A3B16C6E}"/>
              </a:ext>
            </a:extLst>
          </p:cNvPr>
          <p:cNvSpPr/>
          <p:nvPr/>
        </p:nvSpPr>
        <p:spPr>
          <a:xfrm>
            <a:off x="6724655" y="823573"/>
            <a:ext cx="188239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ja-JP" altLang="en-US" sz="20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＜</a:t>
            </a:r>
            <a:r>
              <a:rPr lang="zh-TW" altLang="en-US" sz="20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現場影像</a:t>
            </a:r>
            <a:r>
              <a:rPr lang="ja-JP" altLang="en-US" sz="2000" u="sng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＞</a:t>
            </a:r>
            <a:endParaRPr lang="en-US" altLang="zh-TW" sz="2000" u="sng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16E486-96CA-CBB4-B1C0-F70D551E1081}"/>
              </a:ext>
            </a:extLst>
          </p:cNvPr>
          <p:cNvSpPr txBox="1"/>
          <p:nvPr/>
        </p:nvSpPr>
        <p:spPr>
          <a:xfrm>
            <a:off x="10317257" y="5138748"/>
            <a:ext cx="1160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Meiryo" charset="-128"/>
                <a:cs typeface="Meiryo" charset="-128"/>
              </a:rPr>
              <a:t>NG</a:t>
            </a:r>
            <a:endParaRPr kumimoji="1" lang="zh-TW" altLang="en-US" sz="4800" b="1" i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ea typeface="Meiryo" charset="-128"/>
              <a:cs typeface="Meiryo" charset="-128"/>
            </a:endParaRPr>
          </a:p>
        </p:txBody>
      </p:sp>
      <p:sp>
        <p:nvSpPr>
          <p:cNvPr id="29" name="投影片編號版面配置區 1">
            <a:extLst>
              <a:ext uri="{FF2B5EF4-FFF2-40B4-BE49-F238E27FC236}">
                <a16:creationId xmlns:a16="http://schemas.microsoft.com/office/drawing/2014/main" id="{DB9313AD-569E-576B-EE7B-88A5A8332EF3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20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3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83E8DD-320C-83B1-1886-18A706C7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測 試 計 畫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aphicFrame>
        <p:nvGraphicFramePr>
          <p:cNvPr id="2" name="表格 12">
            <a:extLst>
              <a:ext uri="{FF2B5EF4-FFF2-40B4-BE49-F238E27FC236}">
                <a16:creationId xmlns:a16="http://schemas.microsoft.com/office/drawing/2014/main" id="{E66682F4-546E-F7FF-68B1-E78E42E25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48884"/>
              </p:ext>
            </p:extLst>
          </p:nvPr>
        </p:nvGraphicFramePr>
        <p:xfrm>
          <a:off x="355298" y="1503665"/>
          <a:ext cx="11468835" cy="488951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764589">
                  <a:extLst>
                    <a:ext uri="{9D8B030D-6E8A-4147-A177-3AD203B41FA5}">
                      <a16:colId xmlns:a16="http://schemas.microsoft.com/office/drawing/2014/main" val="3119268419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291555337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4210214683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533163996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140316797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593940198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530612239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772574024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3333635373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361752333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1413328397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277173691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343938389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321742173"/>
                    </a:ext>
                  </a:extLst>
                </a:gridCol>
                <a:gridCol w="764589">
                  <a:extLst>
                    <a:ext uri="{9D8B030D-6E8A-4147-A177-3AD203B41FA5}">
                      <a16:colId xmlns:a16="http://schemas.microsoft.com/office/drawing/2014/main" val="2367462271"/>
                    </a:ext>
                  </a:extLst>
                </a:gridCol>
              </a:tblGrid>
              <a:tr h="7903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26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26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26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en-US" altLang="zh-TW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zh-TW" altLang="en-US" sz="160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35401"/>
                  </a:ext>
                </a:extLst>
              </a:tr>
              <a:tr h="683233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798254"/>
                  </a:ext>
                </a:extLst>
              </a:tr>
              <a:tr h="683233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99279"/>
                  </a:ext>
                </a:extLst>
              </a:tr>
              <a:tr h="683233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723534"/>
                  </a:ext>
                </a:extLst>
              </a:tr>
              <a:tr h="682965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58145"/>
                  </a:ext>
                </a:extLst>
              </a:tr>
              <a:tr h="683233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293524"/>
                  </a:ext>
                </a:extLst>
              </a:tr>
              <a:tr h="683233"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200" dirty="0"/>
                    </a:p>
                  </a:txBody>
                  <a:tcPr marL="91416" marR="91416" marT="45708" marB="45708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27326"/>
                  </a:ext>
                </a:extLst>
              </a:tr>
            </a:tbl>
          </a:graphicData>
        </a:graphic>
      </p:graphicFrame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1431C4DE-58CA-3CC9-9E4E-BDDF5C7C4100}"/>
              </a:ext>
            </a:extLst>
          </p:cNvPr>
          <p:cNvSpPr/>
          <p:nvPr/>
        </p:nvSpPr>
        <p:spPr>
          <a:xfrm>
            <a:off x="-1" y="864306"/>
            <a:ext cx="1777972" cy="489374"/>
          </a:xfrm>
          <a:custGeom>
            <a:avLst/>
            <a:gdLst>
              <a:gd name="connsiteX0" fmla="*/ 0 w 1591271"/>
              <a:gd name="connsiteY0" fmla="*/ 0 h 640227"/>
              <a:gd name="connsiteX1" fmla="*/ 1271158 w 1591271"/>
              <a:gd name="connsiteY1" fmla="*/ 0 h 640227"/>
              <a:gd name="connsiteX2" fmla="*/ 1591271 w 1591271"/>
              <a:gd name="connsiteY2" fmla="*/ 320114 h 640227"/>
              <a:gd name="connsiteX3" fmla="*/ 1271158 w 1591271"/>
              <a:gd name="connsiteY3" fmla="*/ 640227 h 640227"/>
              <a:gd name="connsiteX4" fmla="*/ 0 w 1591271"/>
              <a:gd name="connsiteY4" fmla="*/ 640227 h 640227"/>
              <a:gd name="connsiteX5" fmla="*/ 320114 w 1591271"/>
              <a:gd name="connsiteY5" fmla="*/ 320114 h 640227"/>
              <a:gd name="connsiteX6" fmla="*/ 0 w 1591271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1271" h="640227">
                <a:moveTo>
                  <a:pt x="0" y="0"/>
                </a:moveTo>
                <a:lnTo>
                  <a:pt x="1271158" y="0"/>
                </a:lnTo>
                <a:lnTo>
                  <a:pt x="1591271" y="320114"/>
                </a:lnTo>
                <a:lnTo>
                  <a:pt x="1271158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問題明確化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9B70C80E-CE6A-7FBF-E0A1-DEC923D4CB0E}"/>
              </a:ext>
            </a:extLst>
          </p:cNvPr>
          <p:cNvSpPr/>
          <p:nvPr/>
        </p:nvSpPr>
        <p:spPr>
          <a:xfrm>
            <a:off x="1558667" y="864306"/>
            <a:ext cx="1693691" cy="489374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ja-JP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現状把握</a:t>
            </a: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79E9EBAD-AB16-3101-2CBB-F8E73FA9506B}"/>
              </a:ext>
            </a:extLst>
          </p:cNvPr>
          <p:cNvSpPr/>
          <p:nvPr/>
        </p:nvSpPr>
        <p:spPr>
          <a:xfrm>
            <a:off x="3144588" y="859092"/>
            <a:ext cx="1705284" cy="486631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目標設定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0497F0C0-3E44-63EF-171B-B9BB648DD2B6}"/>
              </a:ext>
            </a:extLst>
          </p:cNvPr>
          <p:cNvSpPr/>
          <p:nvPr/>
        </p:nvSpPr>
        <p:spPr>
          <a:xfrm>
            <a:off x="4705893" y="864306"/>
            <a:ext cx="1637443" cy="489374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原因分析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F072E3F1-E4B0-A73A-D7FE-8F60DD81733E}"/>
              </a:ext>
            </a:extLst>
          </p:cNvPr>
          <p:cNvSpPr/>
          <p:nvPr/>
        </p:nvSpPr>
        <p:spPr>
          <a:xfrm>
            <a:off x="6193273" y="859092"/>
            <a:ext cx="1592593" cy="494589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對策擬定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5A8EE18F-6B91-744C-303D-5030FB97BC42}"/>
              </a:ext>
            </a:extLst>
          </p:cNvPr>
          <p:cNvSpPr/>
          <p:nvPr/>
        </p:nvSpPr>
        <p:spPr>
          <a:xfrm>
            <a:off x="7617185" y="859091"/>
            <a:ext cx="1637443" cy="485983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對策實</a:t>
            </a:r>
            <a:r>
              <a:rPr lang="ja-JP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施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CB81AC9F-D414-5726-EB63-E2505115B030}"/>
              </a:ext>
            </a:extLst>
          </p:cNvPr>
          <p:cNvSpPr/>
          <p:nvPr/>
        </p:nvSpPr>
        <p:spPr>
          <a:xfrm>
            <a:off x="9107327" y="859089"/>
            <a:ext cx="1637443" cy="472972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rgbClr val="FF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效果確認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432AEC7-3278-C77F-71D7-1EC953DC5749}"/>
              </a:ext>
            </a:extLst>
          </p:cNvPr>
          <p:cNvSpPr/>
          <p:nvPr/>
        </p:nvSpPr>
        <p:spPr>
          <a:xfrm>
            <a:off x="10621245" y="859089"/>
            <a:ext cx="1513847" cy="472972"/>
          </a:xfrm>
          <a:custGeom>
            <a:avLst/>
            <a:gdLst>
              <a:gd name="connsiteX0" fmla="*/ 0 w 1822512"/>
              <a:gd name="connsiteY0" fmla="*/ 0 h 640227"/>
              <a:gd name="connsiteX1" fmla="*/ 1502399 w 1822512"/>
              <a:gd name="connsiteY1" fmla="*/ 0 h 640227"/>
              <a:gd name="connsiteX2" fmla="*/ 1822512 w 1822512"/>
              <a:gd name="connsiteY2" fmla="*/ 320114 h 640227"/>
              <a:gd name="connsiteX3" fmla="*/ 1502399 w 1822512"/>
              <a:gd name="connsiteY3" fmla="*/ 640227 h 640227"/>
              <a:gd name="connsiteX4" fmla="*/ 0 w 1822512"/>
              <a:gd name="connsiteY4" fmla="*/ 640227 h 640227"/>
              <a:gd name="connsiteX5" fmla="*/ 320114 w 1822512"/>
              <a:gd name="connsiteY5" fmla="*/ 320114 h 640227"/>
              <a:gd name="connsiteX6" fmla="*/ 0 w 1822512"/>
              <a:gd name="connsiteY6" fmla="*/ 0 h 6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2512" h="640227">
                <a:moveTo>
                  <a:pt x="0" y="0"/>
                </a:moveTo>
                <a:lnTo>
                  <a:pt x="1502399" y="0"/>
                </a:lnTo>
                <a:lnTo>
                  <a:pt x="1822512" y="320114"/>
                </a:lnTo>
                <a:lnTo>
                  <a:pt x="1502399" y="640227"/>
                </a:lnTo>
                <a:lnTo>
                  <a:pt x="0" y="640227"/>
                </a:lnTo>
                <a:lnTo>
                  <a:pt x="320114" y="320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4022" tIns="21330" rIns="341360" bIns="21330" numCol="1" spcCol="1270" anchor="ctr" anchorCtr="0">
            <a:noAutofit/>
          </a:bodyPr>
          <a:lstStyle/>
          <a:p>
            <a:pPr algn="ctr" defTabSz="7109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anose="020B0600070205080204" pitchFamily="34" charset="-128"/>
                <a:ea typeface="MS PGothic" panose="020B0600070205080204" pitchFamily="34" charset="-128"/>
              </a:rPr>
              <a:t>標準化</a:t>
            </a:r>
            <a:endParaRPr lang="ja-JP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16D4D5-F5F5-59C6-8675-C7A5AF35DF90}"/>
              </a:ext>
            </a:extLst>
          </p:cNvPr>
          <p:cNvSpPr txBox="1"/>
          <p:nvPr/>
        </p:nvSpPr>
        <p:spPr>
          <a:xfrm>
            <a:off x="264813" y="2544548"/>
            <a:ext cx="25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超薄板生產時容易欠板流入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2EF6491-3863-0749-4EF8-2E65805727B2}"/>
              </a:ext>
            </a:extLst>
          </p:cNvPr>
          <p:cNvCxnSpPr>
            <a:cxnSpLocks/>
          </p:cNvCxnSpPr>
          <p:nvPr/>
        </p:nvCxnSpPr>
        <p:spPr>
          <a:xfrm>
            <a:off x="364692" y="2476120"/>
            <a:ext cx="150068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3D77EA9-FCC5-509A-445A-80A723331385}"/>
              </a:ext>
            </a:extLst>
          </p:cNvPr>
          <p:cNvCxnSpPr>
            <a:cxnSpLocks/>
          </p:cNvCxnSpPr>
          <p:nvPr/>
        </p:nvCxnSpPr>
        <p:spPr>
          <a:xfrm>
            <a:off x="1152182" y="3186304"/>
            <a:ext cx="152701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0C92794-8A57-A9F4-32FC-51E432CE3785}"/>
              </a:ext>
            </a:extLst>
          </p:cNvPr>
          <p:cNvSpPr txBox="1"/>
          <p:nvPr/>
        </p:nvSpPr>
        <p:spPr>
          <a:xfrm>
            <a:off x="1115034" y="3260774"/>
            <a:ext cx="2545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超薄板生產時人力負荷吃緊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E972541-B6C3-AB0C-D3A4-C3E539B654C8}"/>
              </a:ext>
            </a:extLst>
          </p:cNvPr>
          <p:cNvCxnSpPr>
            <a:cxnSpLocks/>
          </p:cNvCxnSpPr>
          <p:nvPr/>
        </p:nvCxnSpPr>
        <p:spPr>
          <a:xfrm>
            <a:off x="1521773" y="3869056"/>
            <a:ext cx="224534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69C0B986-8A2D-0084-25C0-54DD940CCE78}"/>
              </a:ext>
            </a:extLst>
          </p:cNvPr>
          <p:cNvCxnSpPr>
            <a:cxnSpLocks/>
          </p:cNvCxnSpPr>
          <p:nvPr/>
        </p:nvCxnSpPr>
        <p:spPr>
          <a:xfrm>
            <a:off x="1915687" y="4535156"/>
            <a:ext cx="266527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7CD6A15-4B33-3B86-D6C3-CF8A63648401}"/>
              </a:ext>
            </a:extLst>
          </p:cNvPr>
          <p:cNvCxnSpPr>
            <a:cxnSpLocks/>
          </p:cNvCxnSpPr>
          <p:nvPr/>
        </p:nvCxnSpPr>
        <p:spPr>
          <a:xfrm>
            <a:off x="2224047" y="5088368"/>
            <a:ext cx="276231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48D262F-BE09-5037-64BD-FF5511C87352}"/>
              </a:ext>
            </a:extLst>
          </p:cNvPr>
          <p:cNvSpPr txBox="1"/>
          <p:nvPr/>
        </p:nvSpPr>
        <p:spPr>
          <a:xfrm>
            <a:off x="2311439" y="5095446"/>
            <a:ext cx="282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調查欠板</a:t>
            </a:r>
            <a:r>
              <a: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精度不足原因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02FA19C-2DEC-1B7B-63CA-7430670437AC}"/>
              </a:ext>
            </a:extLst>
          </p:cNvPr>
          <p:cNvSpPr txBox="1"/>
          <p:nvPr/>
        </p:nvSpPr>
        <p:spPr>
          <a:xfrm>
            <a:off x="1443464" y="3862280"/>
            <a:ext cx="294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現有欠板</a:t>
            </a:r>
            <a:r>
              <a: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無法應付超薄板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73C3E36-2D85-67CB-A992-9B272BC43DA7}"/>
              </a:ext>
            </a:extLst>
          </p:cNvPr>
          <p:cNvSpPr txBox="1"/>
          <p:nvPr/>
        </p:nvSpPr>
        <p:spPr>
          <a:xfrm>
            <a:off x="1875571" y="4535156"/>
            <a:ext cx="1782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欠板檢測自動化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BB74C34-872B-6115-96D2-72E188D78367}"/>
              </a:ext>
            </a:extLst>
          </p:cNvPr>
          <p:cNvCxnSpPr>
            <a:cxnSpLocks/>
          </p:cNvCxnSpPr>
          <p:nvPr/>
        </p:nvCxnSpPr>
        <p:spPr>
          <a:xfrm>
            <a:off x="4182289" y="6066799"/>
            <a:ext cx="231503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42BCBDF-AACE-798D-29F8-B8F591716B09}"/>
              </a:ext>
            </a:extLst>
          </p:cNvPr>
          <p:cNvSpPr txBox="1"/>
          <p:nvPr/>
        </p:nvSpPr>
        <p:spPr>
          <a:xfrm>
            <a:off x="4424523" y="6086724"/>
            <a:ext cx="288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變更型式</a:t>
            </a:r>
            <a:r>
              <a: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測試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508EC89-DCA9-27FC-ECDB-94960B1ED515}"/>
              </a:ext>
            </a:extLst>
          </p:cNvPr>
          <p:cNvCxnSpPr>
            <a:cxnSpLocks/>
          </p:cNvCxnSpPr>
          <p:nvPr/>
        </p:nvCxnSpPr>
        <p:spPr>
          <a:xfrm>
            <a:off x="4919992" y="3197385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E22575C-27F6-9C2B-C79A-8716F67783F9}"/>
              </a:ext>
            </a:extLst>
          </p:cNvPr>
          <p:cNvCxnSpPr>
            <a:cxnSpLocks/>
          </p:cNvCxnSpPr>
          <p:nvPr/>
        </p:nvCxnSpPr>
        <p:spPr>
          <a:xfrm>
            <a:off x="3430958" y="5621285"/>
            <a:ext cx="276231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D36ACE-A23C-DCB5-CFF1-BB958BB67F75}"/>
              </a:ext>
            </a:extLst>
          </p:cNvPr>
          <p:cNvSpPr txBox="1"/>
          <p:nvPr/>
        </p:nvSpPr>
        <p:spPr>
          <a:xfrm>
            <a:off x="3382045" y="5641210"/>
            <a:ext cx="2009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追加</a:t>
            </a:r>
            <a:r>
              <a: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PG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ROLL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測試</a:t>
            </a:r>
            <a:endParaRPr lang="ja-JP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7E32A9-2204-C517-8E74-9C052D07F24D}"/>
              </a:ext>
            </a:extLst>
          </p:cNvPr>
          <p:cNvSpPr txBox="1"/>
          <p:nvPr/>
        </p:nvSpPr>
        <p:spPr>
          <a:xfrm>
            <a:off x="4834631" y="3227955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AI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圖像判定測試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投影片編號版面配置區 1">
            <a:extLst>
              <a:ext uri="{FF2B5EF4-FFF2-40B4-BE49-F238E27FC236}">
                <a16:creationId xmlns:a16="http://schemas.microsoft.com/office/drawing/2014/main" id="{CEE347D3-FBD0-A7B9-B618-E5DA0882A617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21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093E6F29-5C33-8AF5-CCBF-81034F13BE3F}"/>
              </a:ext>
            </a:extLst>
          </p:cNvPr>
          <p:cNvCxnSpPr>
            <a:cxnSpLocks/>
          </p:cNvCxnSpPr>
          <p:nvPr/>
        </p:nvCxnSpPr>
        <p:spPr>
          <a:xfrm>
            <a:off x="7945229" y="2460553"/>
            <a:ext cx="82695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881BD6-864B-EA1A-DCB7-FCE38627BD65}"/>
              </a:ext>
            </a:extLst>
          </p:cNvPr>
          <p:cNvSpPr txBox="1"/>
          <p:nvPr/>
        </p:nvSpPr>
        <p:spPr>
          <a:xfrm>
            <a:off x="7889506" y="2540706"/>
            <a:ext cx="25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超薄板生產</a:t>
            </a:r>
            <a:endParaRPr lang="ja-JP" altLang="en-US" sz="1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804BEF2-F12F-AEC0-DB1C-F33DB7B2511D}"/>
              </a:ext>
            </a:extLst>
          </p:cNvPr>
          <p:cNvCxnSpPr>
            <a:cxnSpLocks/>
          </p:cNvCxnSpPr>
          <p:nvPr/>
        </p:nvCxnSpPr>
        <p:spPr>
          <a:xfrm>
            <a:off x="4523881" y="2471810"/>
            <a:ext cx="924962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EAD065-1B7B-B5E1-A806-4ACC86B86825}"/>
              </a:ext>
            </a:extLst>
          </p:cNvPr>
          <p:cNvSpPr txBox="1"/>
          <p:nvPr/>
        </p:nvSpPr>
        <p:spPr>
          <a:xfrm>
            <a:off x="4462272" y="2562239"/>
            <a:ext cx="25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超薄板生產</a:t>
            </a:r>
            <a:endParaRPr lang="ja-JP" altLang="en-US" sz="1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5E46C5B-6626-0440-6BA5-2D917C4A2170}"/>
              </a:ext>
            </a:extLst>
          </p:cNvPr>
          <p:cNvCxnSpPr>
            <a:cxnSpLocks/>
          </p:cNvCxnSpPr>
          <p:nvPr/>
        </p:nvCxnSpPr>
        <p:spPr>
          <a:xfrm>
            <a:off x="5984864" y="4512315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808F8E-228D-2916-DAC7-59E40E62C21D}"/>
              </a:ext>
            </a:extLst>
          </p:cNvPr>
          <p:cNvSpPr txBox="1"/>
          <p:nvPr/>
        </p:nvSpPr>
        <p:spPr>
          <a:xfrm>
            <a:off x="5899503" y="4542885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網路線架設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49855D9-1720-36FF-7272-33E82205840A}"/>
              </a:ext>
            </a:extLst>
          </p:cNvPr>
          <p:cNvCxnSpPr>
            <a:cxnSpLocks/>
          </p:cNvCxnSpPr>
          <p:nvPr/>
        </p:nvCxnSpPr>
        <p:spPr>
          <a:xfrm>
            <a:off x="6223624" y="5248272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B06394B-4FE0-6B3C-A4A2-81600A18508C}"/>
              </a:ext>
            </a:extLst>
          </p:cNvPr>
          <p:cNvSpPr txBox="1"/>
          <p:nvPr/>
        </p:nvSpPr>
        <p:spPr>
          <a:xfrm>
            <a:off x="6138263" y="5278842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攝影機支架固定</a:t>
            </a:r>
            <a:endParaRPr lang="ja-JP" altLang="en-US" sz="1400" b="1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6D722E-065E-D771-7BFC-BBF20085CD58}"/>
              </a:ext>
            </a:extLst>
          </p:cNvPr>
          <p:cNvCxnSpPr>
            <a:cxnSpLocks/>
          </p:cNvCxnSpPr>
          <p:nvPr/>
        </p:nvCxnSpPr>
        <p:spPr>
          <a:xfrm>
            <a:off x="4975214" y="3902860"/>
            <a:ext cx="6731011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5988281-2001-91EC-2C4C-0849DBCBF4BE}"/>
              </a:ext>
            </a:extLst>
          </p:cNvPr>
          <p:cNvSpPr txBox="1"/>
          <p:nvPr/>
        </p:nvSpPr>
        <p:spPr>
          <a:xfrm>
            <a:off x="4889853" y="3933430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AI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訓練用 數據收集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ED3530D-365C-9824-4F17-A11C8074A0A3}"/>
              </a:ext>
            </a:extLst>
          </p:cNvPr>
          <p:cNvCxnSpPr>
            <a:cxnSpLocks/>
          </p:cNvCxnSpPr>
          <p:nvPr/>
        </p:nvCxnSpPr>
        <p:spPr>
          <a:xfrm>
            <a:off x="7119865" y="4520438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146F4B6-D391-D34F-265A-9FCB9BC9C634}"/>
              </a:ext>
            </a:extLst>
          </p:cNvPr>
          <p:cNvSpPr txBox="1"/>
          <p:nvPr/>
        </p:nvSpPr>
        <p:spPr>
          <a:xfrm>
            <a:off x="7034504" y="4551008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本線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PC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設置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DBFF497-D278-2416-B50F-618F8A5E9E2E}"/>
              </a:ext>
            </a:extLst>
          </p:cNvPr>
          <p:cNvCxnSpPr>
            <a:cxnSpLocks/>
          </p:cNvCxnSpPr>
          <p:nvPr/>
        </p:nvCxnSpPr>
        <p:spPr>
          <a:xfrm>
            <a:off x="9517041" y="4520438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61EFDBB-09A2-CB37-3C9E-004159791D48}"/>
              </a:ext>
            </a:extLst>
          </p:cNvPr>
          <p:cNvSpPr txBox="1"/>
          <p:nvPr/>
        </p:nvSpPr>
        <p:spPr>
          <a:xfrm>
            <a:off x="9431680" y="4551008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▼1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Br PC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設置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632BB2E-977B-030B-F34E-38ED73756C91}"/>
              </a:ext>
            </a:extLst>
          </p:cNvPr>
          <p:cNvCxnSpPr>
            <a:cxnSpLocks/>
          </p:cNvCxnSpPr>
          <p:nvPr/>
        </p:nvCxnSpPr>
        <p:spPr>
          <a:xfrm>
            <a:off x="9770367" y="5282938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6DFA7C9-935A-C56A-4A4F-A929B63F4D27}"/>
              </a:ext>
            </a:extLst>
          </p:cNvPr>
          <p:cNvSpPr txBox="1"/>
          <p:nvPr/>
        </p:nvSpPr>
        <p:spPr>
          <a:xfrm>
            <a:off x="9685006" y="5313508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▼2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Br PC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設置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B8F5F98-8DAD-7065-C5DD-87DCCA804F6B}"/>
              </a:ext>
            </a:extLst>
          </p:cNvPr>
          <p:cNvCxnSpPr>
            <a:cxnSpLocks/>
          </p:cNvCxnSpPr>
          <p:nvPr/>
        </p:nvCxnSpPr>
        <p:spPr>
          <a:xfrm>
            <a:off x="8062897" y="5259626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81EDF8E-6C74-5970-2674-1D050B5440DB}"/>
              </a:ext>
            </a:extLst>
          </p:cNvPr>
          <p:cNvSpPr txBox="1"/>
          <p:nvPr/>
        </p:nvSpPr>
        <p:spPr>
          <a:xfrm>
            <a:off x="7943774" y="5278183"/>
            <a:ext cx="316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r>
              <a:rPr lang="zh-TW" altLang="en-US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2Br</a:t>
            </a:r>
            <a:r>
              <a:rPr lang="zh-TW" altLang="en-US" sz="1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攝影機架設</a:t>
            </a:r>
            <a:endParaRPr lang="ja-JP" altLang="en-US" sz="1400" b="1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3338F03-E515-8F1B-562D-A668B2B6294C}"/>
              </a:ext>
            </a:extLst>
          </p:cNvPr>
          <p:cNvCxnSpPr>
            <a:cxnSpLocks/>
          </p:cNvCxnSpPr>
          <p:nvPr/>
        </p:nvCxnSpPr>
        <p:spPr>
          <a:xfrm>
            <a:off x="11019692" y="2481450"/>
            <a:ext cx="809527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C42DB1C-254E-AF34-3BF7-6ED6DDB34894}"/>
              </a:ext>
            </a:extLst>
          </p:cNvPr>
          <p:cNvSpPr txBox="1"/>
          <p:nvPr/>
        </p:nvSpPr>
        <p:spPr>
          <a:xfrm>
            <a:off x="10569947" y="2561603"/>
            <a:ext cx="250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超薄板生產</a:t>
            </a:r>
            <a:endParaRPr lang="ja-JP" altLang="en-US" sz="1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E6EEE459-9949-BE5B-AA3D-0DB971EF7048}"/>
              </a:ext>
            </a:extLst>
          </p:cNvPr>
          <p:cNvCxnSpPr>
            <a:cxnSpLocks/>
          </p:cNvCxnSpPr>
          <p:nvPr/>
        </p:nvCxnSpPr>
        <p:spPr>
          <a:xfrm>
            <a:off x="8184885" y="3209053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14F1BF6-7B4A-6607-CEFB-346D35D9F06F}"/>
              </a:ext>
            </a:extLst>
          </p:cNvPr>
          <p:cNvSpPr txBox="1"/>
          <p:nvPr/>
        </p:nvSpPr>
        <p:spPr>
          <a:xfrm>
            <a:off x="8099524" y="3239623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本線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H/O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連動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6673401-0B5C-E68F-38BF-6A47B9769B53}"/>
              </a:ext>
            </a:extLst>
          </p:cNvPr>
          <p:cNvCxnSpPr>
            <a:cxnSpLocks/>
          </p:cNvCxnSpPr>
          <p:nvPr/>
        </p:nvCxnSpPr>
        <p:spPr>
          <a:xfrm>
            <a:off x="10448490" y="3191187"/>
            <a:ext cx="709283" cy="0"/>
          </a:xfrm>
          <a:prstGeom prst="straightConnector1">
            <a:avLst/>
          </a:prstGeom>
          <a:ln w="381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4AB5A1-62DF-FFCE-94CE-596AD59DC61E}"/>
              </a:ext>
            </a:extLst>
          </p:cNvPr>
          <p:cNvSpPr txBox="1"/>
          <p:nvPr/>
        </p:nvSpPr>
        <p:spPr>
          <a:xfrm>
            <a:off x="10363129" y="3221757"/>
            <a:ext cx="190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▼</a:t>
            </a:r>
            <a:r>
              <a:rPr lang="en-US" altLang="zh-TW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Br H/O</a:t>
            </a:r>
            <a:r>
              <a:rPr lang="zh-TW" altLang="en-US" sz="1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連動</a:t>
            </a:r>
            <a:endParaRPr lang="ja-JP" altLang="en-US" sz="1400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7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9CA9726-FC42-682D-1F4F-D1C5BB02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5" y="175265"/>
            <a:ext cx="9908223" cy="679203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dirty="0"/>
              <a:t>其 他 細 項 作 業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90C90-D4C3-0D22-0893-F45ED994B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115" y="6537829"/>
            <a:ext cx="778267" cy="37655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5EE95E1-C791-3D47-8544-3405A1C8C8DB}" type="slidenum">
              <a:rPr lang="ja-JP" altLang="en-US" smtClean="0"/>
              <a:pPr>
                <a:spcAft>
                  <a:spcPts val="600"/>
                </a:spcAft>
              </a:pPr>
              <a:t>22</a:t>
            </a:fld>
            <a:endParaRPr lang="ja-JP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04AC1E5-1D0A-753E-1E74-1F82F1BC7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02047"/>
              </p:ext>
            </p:extLst>
          </p:nvPr>
        </p:nvGraphicFramePr>
        <p:xfrm>
          <a:off x="295564" y="923637"/>
          <a:ext cx="11643817" cy="465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20">
                  <a:extLst>
                    <a:ext uri="{9D8B030D-6E8A-4147-A177-3AD203B41FA5}">
                      <a16:colId xmlns:a16="http://schemas.microsoft.com/office/drawing/2014/main" val="1180412515"/>
                    </a:ext>
                  </a:extLst>
                </a:gridCol>
                <a:gridCol w="5633009">
                  <a:extLst>
                    <a:ext uri="{9D8B030D-6E8A-4147-A177-3AD203B41FA5}">
                      <a16:colId xmlns:a16="http://schemas.microsoft.com/office/drawing/2014/main" val="1643693611"/>
                    </a:ext>
                  </a:extLst>
                </a:gridCol>
                <a:gridCol w="1267826">
                  <a:extLst>
                    <a:ext uri="{9D8B030D-6E8A-4147-A177-3AD203B41FA5}">
                      <a16:colId xmlns:a16="http://schemas.microsoft.com/office/drawing/2014/main" val="2883482123"/>
                    </a:ext>
                  </a:extLst>
                </a:gridCol>
                <a:gridCol w="3865562">
                  <a:extLst>
                    <a:ext uri="{9D8B030D-6E8A-4147-A177-3AD203B41FA5}">
                      <a16:colId xmlns:a16="http://schemas.microsoft.com/office/drawing/2014/main" val="1971586660"/>
                    </a:ext>
                  </a:extLst>
                </a:gridCol>
              </a:tblGrid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優先度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項目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擔當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追蹤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672904142"/>
                  </a:ext>
                </a:extLst>
              </a:tr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工事日</a:t>
                      </a:r>
                      <a:endParaRPr lang="zh-TW" alt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監視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電腦軟體安裝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東洋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需待 </a:t>
                      </a:r>
                      <a:r>
                        <a:rPr lang="zh-TW" altLang="en-US" sz="1500" b="1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電氣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拉網路線 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產線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DX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化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2434021654"/>
                  </a:ext>
                </a:extLst>
              </a:tr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sngStrike" baseline="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工事日</a:t>
                      </a:r>
                      <a:endParaRPr lang="zh-TW" altLang="en-US" sz="1500" b="1" i="0" u="none" strike="sngStrike" baseline="0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sngStrike" baseline="0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本線監視鏡頭支架安裝</a:t>
                      </a:r>
                      <a:endParaRPr lang="zh-TW" altLang="en-US" sz="1500" b="0" i="0" u="none" strike="sngStrike" baseline="0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sngStrike" baseline="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聰敏</a:t>
                      </a:r>
                      <a:endParaRPr lang="zh-TW" altLang="en-US" sz="1500" b="0" i="0" u="none" strike="sngStrike" baseline="0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500" u="none" strike="sngStrike" baseline="0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8/25</a:t>
                      </a:r>
                      <a:r>
                        <a:rPr lang="zh-TW" altLang="en-US" sz="1500" u="none" strike="sngStrike" baseline="0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工事日安裝濟</a:t>
                      </a:r>
                      <a:endParaRPr lang="en-US" altLang="zh-TW" sz="1500" b="0" i="0" u="none" strike="sngStrike" baseline="0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089043839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高</a:t>
                      </a:r>
                      <a:endParaRPr lang="zh-TW" alt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PLC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程式撰寫計算比對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PG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增速段誤差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鈺鑫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待 </a:t>
                      </a:r>
                      <a:r>
                        <a:rPr lang="zh-TW" altLang="en-US" sz="1500" b="1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電氣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寫入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242045562"/>
                  </a:ext>
                </a:extLst>
              </a:tr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中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現場監視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電腦架設位置確認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鈺鑫</a:t>
                      </a:r>
                      <a:r>
                        <a:rPr lang="en-US" altLang="zh-TW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東洋</a:t>
                      </a:r>
                      <a:r>
                        <a:rPr lang="en-US" altLang="zh-TW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俊森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預計放在電氣制御盤室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28289358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高</a:t>
                      </a: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網路線路施工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現場訊號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監控螢幕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操作施工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鈺鑫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網路線被 </a:t>
                      </a:r>
                      <a:r>
                        <a:rPr lang="zh-TW" altLang="en-US" sz="1500" b="1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電氣 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拿去窯爐使用，待購入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214996247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中</a:t>
                      </a: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攝影機照射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ROLL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下方、預計追加三角形斜擋板支架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柏璋</a:t>
                      </a:r>
                      <a:endParaRPr lang="zh-TW" altLang="en-US" sz="15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5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8/25</a:t>
                      </a:r>
                      <a:r>
                        <a:rPr lang="zh-TW" altLang="en-US" sz="15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依賴 </a:t>
                      </a:r>
                      <a:r>
                        <a:rPr lang="zh-TW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機械</a:t>
                      </a:r>
                      <a:r>
                        <a:rPr lang="zh-TW" altLang="en-US" sz="15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報價中</a:t>
                      </a: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03692194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低</a:t>
                      </a: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LE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側背板要追加支架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柏璋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待測試結果確認後，再進行固定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1619472744"/>
                  </a:ext>
                </a:extLst>
              </a:tr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低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DIO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接點東洋與鈺鑫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OFF LINE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軟體確定沒問題，尚未寫入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ON LINE</a:t>
                      </a:r>
                      <a:endParaRPr lang="en-US" altLang="zh-TW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鈺鑫</a:t>
                      </a:r>
                      <a:r>
                        <a:rPr lang="en-US" altLang="zh-TW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東洋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3282241425"/>
                  </a:ext>
                </a:extLst>
              </a:tr>
              <a:tr h="5292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低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若欠板偵測精度不足，需架設兩台攝影機，程式需要重新設計</a:t>
                      </a:r>
                      <a:endParaRPr lang="en-US" altLang="zh-TW" sz="150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l" fontAlgn="ctr"/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另外電腦跑一台的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CPU</a:t>
                      </a:r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效能已達到</a:t>
                      </a:r>
                      <a:r>
                        <a:rPr lang="en-US" altLang="zh-TW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50%)</a:t>
                      </a:r>
                      <a:endParaRPr lang="en-US" altLang="zh-TW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俊森</a:t>
                      </a:r>
                      <a:r>
                        <a:rPr lang="en-US" altLang="zh-TW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東洋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精度測試後決定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3534122583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b="1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低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不要用手電筒去照射判斷的區域，會造成系統誤判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500" u="none" strike="noStrike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俊森</a:t>
                      </a:r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500" u="none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現場人員宣導</a:t>
                      </a:r>
                      <a:endParaRPr lang="zh-TW" altLang="en-US" sz="1500" b="0" i="0" u="none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3015" marR="13015" marT="13015" marB="0" anchor="ctr"/>
                </a:tc>
                <a:extLst>
                  <a:ext uri="{0D108BD9-81ED-4DB2-BD59-A6C34878D82A}">
                    <a16:rowId xmlns:a16="http://schemas.microsoft.com/office/drawing/2014/main" val="390244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37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3C37EA-B626-4FDB-AE96-3CF4687CBF12}"/>
              </a:ext>
            </a:extLst>
          </p:cNvPr>
          <p:cNvSpPr txBox="1"/>
          <p:nvPr/>
        </p:nvSpPr>
        <p:spPr>
          <a:xfrm>
            <a:off x="936625" y="2768362"/>
            <a:ext cx="103155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b="1">
                <a:solidFill>
                  <a:srgbClr val="003A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ご</a:t>
            </a:r>
            <a:r>
              <a:rPr lang="zh-TW" altLang="en-US" sz="6600" b="1">
                <a:solidFill>
                  <a:srgbClr val="003A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清聴</a:t>
            </a:r>
            <a:r>
              <a:rPr lang="ja-JP" altLang="en-US" sz="6600" b="1">
                <a:solidFill>
                  <a:srgbClr val="003A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ありがとう</a:t>
            </a:r>
            <a:endParaRPr lang="en-US" altLang="ja-JP" sz="6600" b="1">
              <a:solidFill>
                <a:srgbClr val="003A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ja-JP" altLang="en-US" sz="6600" b="1">
                <a:solidFill>
                  <a:srgbClr val="003A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ございました</a:t>
            </a:r>
            <a:endParaRPr kumimoji="1" lang="ja-JP" altLang="en-US" sz="6600" b="1" i="0">
              <a:solidFill>
                <a:srgbClr val="003A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Meiryo" charset="-128"/>
            </a:endParaRP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8DE1ABD6-DEFF-6A55-DD63-F3F9A6F59799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23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307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97EAD9-BE11-155C-7890-D3C86B9F8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4A1CCC0-88AF-1F6D-B22F-943AC9E1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/>
              <a:t>設 備 成 本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CF02617-6444-7810-78E1-5AC4295D3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23783"/>
              </p:ext>
            </p:extLst>
          </p:nvPr>
        </p:nvGraphicFramePr>
        <p:xfrm>
          <a:off x="225521" y="2872200"/>
          <a:ext cx="6266046" cy="152202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4757">
                  <a:extLst>
                    <a:ext uri="{9D8B030D-6E8A-4147-A177-3AD203B41FA5}">
                      <a16:colId xmlns:a16="http://schemas.microsoft.com/office/drawing/2014/main" val="1816604701"/>
                    </a:ext>
                  </a:extLst>
                </a:gridCol>
                <a:gridCol w="3457129">
                  <a:extLst>
                    <a:ext uri="{9D8B030D-6E8A-4147-A177-3AD203B41FA5}">
                      <a16:colId xmlns:a16="http://schemas.microsoft.com/office/drawing/2014/main" val="3111180107"/>
                    </a:ext>
                  </a:extLst>
                </a:gridCol>
                <a:gridCol w="691426">
                  <a:extLst>
                    <a:ext uri="{9D8B030D-6E8A-4147-A177-3AD203B41FA5}">
                      <a16:colId xmlns:a16="http://schemas.microsoft.com/office/drawing/2014/main" val="1467656822"/>
                    </a:ext>
                  </a:extLst>
                </a:gridCol>
                <a:gridCol w="1022734">
                  <a:extLst>
                    <a:ext uri="{9D8B030D-6E8A-4147-A177-3AD203B41FA5}">
                      <a16:colId xmlns:a16="http://schemas.microsoft.com/office/drawing/2014/main" val="725743658"/>
                    </a:ext>
                  </a:extLst>
                </a:gridCol>
              </a:tblGrid>
              <a:tr h="2595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主題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項目 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僅本線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數量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金額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3531297"/>
                  </a:ext>
                </a:extLst>
              </a:tr>
              <a:tr h="24777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</a:t>
                      </a:r>
                      <a:b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</a:b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圖像判定</a:t>
                      </a:r>
                      <a:endParaRPr lang="zh-TW" altLang="en-US" sz="1600" b="1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攝影機 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 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數據交換器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12178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5391121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PC 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商用電腦 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 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46570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26174206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現場</a:t>
                      </a:r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DX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化設置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59000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9473776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23A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網路線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12401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88326284"/>
                  </a:ext>
                </a:extLst>
              </a:tr>
              <a:tr h="2713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總額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130149</a:t>
                      </a:r>
                      <a:endParaRPr lang="en-US" altLang="zh-TW" sz="1400" b="1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11590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D651064-0412-D365-329E-F1700226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77815"/>
              </p:ext>
            </p:extLst>
          </p:nvPr>
        </p:nvGraphicFramePr>
        <p:xfrm>
          <a:off x="225521" y="4646099"/>
          <a:ext cx="6266046" cy="17697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94757">
                  <a:extLst>
                    <a:ext uri="{9D8B030D-6E8A-4147-A177-3AD203B41FA5}">
                      <a16:colId xmlns:a16="http://schemas.microsoft.com/office/drawing/2014/main" val="1375144148"/>
                    </a:ext>
                  </a:extLst>
                </a:gridCol>
                <a:gridCol w="3457129">
                  <a:extLst>
                    <a:ext uri="{9D8B030D-6E8A-4147-A177-3AD203B41FA5}">
                      <a16:colId xmlns:a16="http://schemas.microsoft.com/office/drawing/2014/main" val="287212039"/>
                    </a:ext>
                  </a:extLst>
                </a:gridCol>
                <a:gridCol w="691426">
                  <a:extLst>
                    <a:ext uri="{9D8B030D-6E8A-4147-A177-3AD203B41FA5}">
                      <a16:colId xmlns:a16="http://schemas.microsoft.com/office/drawing/2014/main" val="3250304437"/>
                    </a:ext>
                  </a:extLst>
                </a:gridCol>
                <a:gridCol w="1022734">
                  <a:extLst>
                    <a:ext uri="{9D8B030D-6E8A-4147-A177-3AD203B41FA5}">
                      <a16:colId xmlns:a16="http://schemas.microsoft.com/office/drawing/2014/main" val="362103560"/>
                    </a:ext>
                  </a:extLst>
                </a:gridCol>
              </a:tblGrid>
              <a:tr h="25957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主題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項目 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僅本線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數量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金額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</a:t>
                      </a:r>
                      <a:r>
                        <a:rPr lang="en-US" altLang="zh-TW" sz="14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4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2295591"/>
                  </a:ext>
                </a:extLst>
              </a:tr>
              <a:tr h="24777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Sensor</a:t>
                      </a:r>
                      <a:b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</a:br>
                      <a:r>
                        <a:rPr lang="zh-TW" alt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精度提升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PG 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架設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3460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3293695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光纖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Sensor (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感測頭 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 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放大器模組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22340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2189439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Sensor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固定支架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7200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8001145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PG (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舊設備活化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81563470"/>
                  </a:ext>
                </a:extLst>
              </a:tr>
              <a:tr h="2477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PLC(</a:t>
                      </a:r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舊設備活化</a:t>
                      </a:r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9672775"/>
                  </a:ext>
                </a:extLst>
              </a:tr>
              <a:tr h="2713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zh-TW" altLang="en-US" sz="1200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總額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33000</a:t>
                      </a:r>
                      <a:endParaRPr lang="en-US" altLang="zh-TW" sz="1400" b="1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1973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CD32C79-1A4C-1A98-262B-ECAE7F2E3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59892"/>
              </p:ext>
            </p:extLst>
          </p:nvPr>
        </p:nvGraphicFramePr>
        <p:xfrm>
          <a:off x="225521" y="937427"/>
          <a:ext cx="6347978" cy="1750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47978">
                  <a:extLst>
                    <a:ext uri="{9D8B030D-6E8A-4147-A177-3AD203B41FA5}">
                      <a16:colId xmlns:a16="http://schemas.microsoft.com/office/drawing/2014/main" val="1630018429"/>
                    </a:ext>
                  </a:extLst>
                </a:gridCol>
              </a:tblGrid>
              <a:tr h="43756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u="none" strike="noStrike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■超薄板欠板監視 人力費用</a:t>
                      </a:r>
                      <a:endParaRPr lang="zh-TW" altLang="en-US" sz="1600" b="1" i="0" u="none" strike="noStrike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0877360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班 → 本線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+ 1Br + 2Br + PL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監視</a:t>
                      </a:r>
                      <a:endParaRPr lang="zh-TW" altLang="en-US" sz="1600" b="1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6587778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人時薪以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250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時，一天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250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元*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小時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6000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人共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24000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en-US" altLang="zh-TW" sz="1600" b="1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4495941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EF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於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2024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年薄板生產天數共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24000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元*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94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= </a:t>
                      </a:r>
                      <a:r>
                        <a:rPr lang="en-US" altLang="zh-TW" sz="1600" b="1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225.6</a:t>
                      </a:r>
                      <a:r>
                        <a:rPr lang="zh-TW" altLang="en-US" sz="1600" b="1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萬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人力成本</a:t>
                      </a:r>
                      <a:r>
                        <a:rPr lang="en-US" altLang="zh-TW" sz="1600" b="1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  <a:endParaRPr lang="zh-TW" altLang="en-US" sz="1600" b="1" i="0" u="none" strike="noStrike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0974009"/>
                  </a:ext>
                </a:extLst>
              </a:tr>
            </a:tbl>
          </a:graphicData>
        </a:graphic>
      </p:graphicFrame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AEDF4E9-A7AE-8DD3-F91C-8DBBDB89ADFB}"/>
              </a:ext>
            </a:extLst>
          </p:cNvPr>
          <p:cNvCxnSpPr>
            <a:cxnSpLocks/>
          </p:cNvCxnSpPr>
          <p:nvPr/>
        </p:nvCxnSpPr>
        <p:spPr>
          <a:xfrm>
            <a:off x="67377" y="4523873"/>
            <a:ext cx="12121448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5232B3-393D-3C4F-7D80-22E368C70582}"/>
              </a:ext>
            </a:extLst>
          </p:cNvPr>
          <p:cNvCxnSpPr>
            <a:cxnSpLocks/>
          </p:cNvCxnSpPr>
          <p:nvPr/>
        </p:nvCxnSpPr>
        <p:spPr>
          <a:xfrm>
            <a:off x="67377" y="2760846"/>
            <a:ext cx="12121448" cy="0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4DE55DB-1725-6929-6B83-0290ADBD4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79532"/>
              </p:ext>
            </p:extLst>
          </p:nvPr>
        </p:nvGraphicFramePr>
        <p:xfrm>
          <a:off x="7016816" y="2971800"/>
          <a:ext cx="475096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656">
                  <a:extLst>
                    <a:ext uri="{9D8B030D-6E8A-4147-A177-3AD203B41FA5}">
                      <a16:colId xmlns:a16="http://schemas.microsoft.com/office/drawing/2014/main" val="214123904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56751207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3387598134"/>
                    </a:ext>
                  </a:extLst>
                </a:gridCol>
              </a:tblGrid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AI</a:t>
                      </a:r>
                      <a:r>
                        <a:rPr lang="zh-TW" altLang="en-US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PC</a:t>
                      </a:r>
                      <a:endParaRPr lang="zh-TW" altLang="en-US" sz="1600" b="1">
                        <a:solidFill>
                          <a:srgbClr val="FF0000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欠板檢出精度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準確度</a:t>
                      </a:r>
                      <a:endParaRPr lang="en-US" altLang="zh-TW" sz="16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5696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現況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測試中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80%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1607690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目標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±</a:t>
                      </a:r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3~5mm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99.1%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9286632"/>
                  </a:ext>
                </a:extLst>
              </a:tr>
              <a:tr h="325363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附加價值：</a:t>
                      </a:r>
                      <a:r>
                        <a:rPr lang="zh-TW" altLang="en-US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取代 </a:t>
                      </a:r>
                      <a:r>
                        <a:rPr lang="en-US" altLang="zh-TW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GSD</a:t>
                      </a:r>
                      <a:endParaRPr lang="zh-TW" altLang="en-US" sz="1600" b="1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506488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3B37A8F-7C4E-1470-3EE8-FB7680C28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46465"/>
              </p:ext>
            </p:extLst>
          </p:nvPr>
        </p:nvGraphicFramePr>
        <p:xfrm>
          <a:off x="7016816" y="4945780"/>
          <a:ext cx="475096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656">
                  <a:extLst>
                    <a:ext uri="{9D8B030D-6E8A-4147-A177-3AD203B41FA5}">
                      <a16:colId xmlns:a16="http://schemas.microsoft.com/office/drawing/2014/main" val="214123904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56751207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3387598134"/>
                    </a:ext>
                  </a:extLst>
                </a:gridCol>
              </a:tblGrid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</a:t>
                      </a:r>
                      <a:r>
                        <a:rPr lang="en-US" altLang="zh-TW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Sensor</a:t>
                      </a:r>
                      <a:endParaRPr lang="zh-TW" altLang="en-US" sz="1600" b="1">
                        <a:solidFill>
                          <a:srgbClr val="FF0000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欠板檢出精度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準確度</a:t>
                      </a:r>
                      <a:endParaRPr lang="en-US" altLang="zh-TW" sz="16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5696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現況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±3.5</a:t>
                      </a:r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mm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100%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1607690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目標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±1</a:t>
                      </a:r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mm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100%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9286632"/>
                  </a:ext>
                </a:extLst>
              </a:tr>
              <a:tr h="325363">
                <a:tc gridSpan="3">
                  <a:txBody>
                    <a:bodyPr/>
                    <a:lstStyle/>
                    <a:p>
                      <a:pPr marL="0" marR="0" lvl="0" indent="0" algn="ctr" defTabSz="11251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附加價值：</a:t>
                      </a:r>
                      <a:r>
                        <a:rPr lang="zh-TW" altLang="en-US" sz="1600" b="1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吋法自動量測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46083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05E183A-5824-12ED-F1FE-49CC98DF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79216"/>
              </p:ext>
            </p:extLst>
          </p:nvPr>
        </p:nvGraphicFramePr>
        <p:xfrm>
          <a:off x="7016816" y="1309645"/>
          <a:ext cx="475096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656">
                  <a:extLst>
                    <a:ext uri="{9D8B030D-6E8A-4147-A177-3AD203B41FA5}">
                      <a16:colId xmlns:a16="http://schemas.microsoft.com/office/drawing/2014/main" val="214123904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567512076"/>
                    </a:ext>
                  </a:extLst>
                </a:gridCol>
                <a:gridCol w="1583656">
                  <a:extLst>
                    <a:ext uri="{9D8B030D-6E8A-4147-A177-3AD203B41FA5}">
                      <a16:colId xmlns:a16="http://schemas.microsoft.com/office/drawing/2014/main" val="3387598134"/>
                    </a:ext>
                  </a:extLst>
                </a:gridCol>
              </a:tblGrid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solidFill>
                            <a:srgbClr val="FF0000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人力監視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欠板檢出精度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</a:t>
                      </a:r>
                      <a:r>
                        <a:rPr lang="zh-TW" altLang="en-US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內欠板率</a:t>
                      </a:r>
                      <a:endParaRPr lang="en-US" altLang="zh-TW" sz="16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5696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0.2t</a:t>
                      </a:r>
                      <a:endParaRPr lang="zh-TW" altLang="en-US" sz="16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10mm↑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94.65%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1607690"/>
                  </a:ext>
                </a:extLst>
              </a:tr>
              <a:tr h="3253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0.15t</a:t>
                      </a:r>
                      <a:endParaRPr lang="zh-TW" altLang="en-US" sz="1600" b="1"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10mm↑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0000FF"/>
                          </a:solidFill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84.38%</a:t>
                      </a:r>
                      <a:endParaRPr lang="zh-TW" altLang="en-US" sz="1600" b="0">
                        <a:solidFill>
                          <a:srgbClr val="0000FF"/>
                        </a:solidFill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286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77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CD7EE0-9A1F-E62E-8B87-7A051470D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18C9B6-9A03-DFE1-1906-AB917109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現 況 說 明 </a:t>
            </a:r>
            <a:r>
              <a:rPr lang="en-US" altLang="zh-TW"/>
              <a:t>: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超 薄 板 容 易 欠 板</a:t>
            </a:r>
            <a:endParaRPr lang="zh-TW" altLang="en-US"/>
          </a:p>
        </p:txBody>
      </p:sp>
      <p:pic>
        <p:nvPicPr>
          <p:cNvPr id="5" name="圖片 16">
            <a:extLst>
              <a:ext uri="{FF2B5EF4-FFF2-40B4-BE49-F238E27FC236}">
                <a16:creationId xmlns:a16="http://schemas.microsoft.com/office/drawing/2014/main" id="{752590C3-EB44-C10F-5D45-98432B3C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82" y="869975"/>
            <a:ext cx="5606376" cy="5557624"/>
          </a:xfrm>
          <a:prstGeom prst="rect">
            <a:avLst/>
          </a:prstGeom>
        </p:spPr>
      </p:pic>
      <p:grpSp>
        <p:nvGrpSpPr>
          <p:cNvPr id="6" name="Group 84">
            <a:extLst>
              <a:ext uri="{FF2B5EF4-FFF2-40B4-BE49-F238E27FC236}">
                <a16:creationId xmlns:a16="http://schemas.microsoft.com/office/drawing/2014/main" id="{2D1A7345-A5DE-4F02-D59C-4C3E2F62BB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2618" y="1200821"/>
            <a:ext cx="237273" cy="307486"/>
            <a:chOff x="0" y="0"/>
            <a:chExt cx="26" cy="72"/>
          </a:xfrm>
        </p:grpSpPr>
        <p:sp>
          <p:nvSpPr>
            <p:cNvPr id="7" name="Rectangle 85">
              <a:extLst>
                <a:ext uri="{FF2B5EF4-FFF2-40B4-BE49-F238E27FC236}">
                  <a16:creationId xmlns:a16="http://schemas.microsoft.com/office/drawing/2014/main" id="{E641FA3E-B27E-B2CD-B3C0-548E4C7DDE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37"/>
              <a:ext cx="26" cy="3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8" name="Rectangle 86">
              <a:extLst>
                <a:ext uri="{FF2B5EF4-FFF2-40B4-BE49-F238E27FC236}">
                  <a16:creationId xmlns:a16="http://schemas.microsoft.com/office/drawing/2014/main" id="{1E012FA3-3A7C-B019-604F-1C9BA60A4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26" cy="37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9" name="群組 57">
            <a:extLst>
              <a:ext uri="{FF2B5EF4-FFF2-40B4-BE49-F238E27FC236}">
                <a16:creationId xmlns:a16="http://schemas.microsoft.com/office/drawing/2014/main" id="{C6BCB13E-7E0F-BDB4-2FA6-84916D23AFAC}"/>
              </a:ext>
            </a:extLst>
          </p:cNvPr>
          <p:cNvGrpSpPr/>
          <p:nvPr/>
        </p:nvGrpSpPr>
        <p:grpSpPr>
          <a:xfrm>
            <a:off x="1472617" y="1200821"/>
            <a:ext cx="237273" cy="307486"/>
            <a:chOff x="5292310" y="2657558"/>
            <a:chExt cx="237335" cy="307566"/>
          </a:xfrm>
        </p:grpSpPr>
        <p:sp>
          <p:nvSpPr>
            <p:cNvPr id="10" name="Rectangle 85">
              <a:extLst>
                <a:ext uri="{FF2B5EF4-FFF2-40B4-BE49-F238E27FC236}">
                  <a16:creationId xmlns:a16="http://schemas.microsoft.com/office/drawing/2014/main" id="{BFF1190A-273B-21A7-C951-2D2B145C0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1" name="Rectangle 86">
              <a:extLst>
                <a:ext uri="{FF2B5EF4-FFF2-40B4-BE49-F238E27FC236}">
                  <a16:creationId xmlns:a16="http://schemas.microsoft.com/office/drawing/2014/main" id="{039B47A4-1F97-8A0C-3AC2-263CEBEF7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12" name="群組 65">
            <a:extLst>
              <a:ext uri="{FF2B5EF4-FFF2-40B4-BE49-F238E27FC236}">
                <a16:creationId xmlns:a16="http://schemas.microsoft.com/office/drawing/2014/main" id="{FC38BCAA-6126-F67E-9EEF-202B15374215}"/>
              </a:ext>
            </a:extLst>
          </p:cNvPr>
          <p:cNvGrpSpPr/>
          <p:nvPr/>
        </p:nvGrpSpPr>
        <p:grpSpPr>
          <a:xfrm>
            <a:off x="1472617" y="1206079"/>
            <a:ext cx="237273" cy="307486"/>
            <a:chOff x="5292310" y="2657558"/>
            <a:chExt cx="237335" cy="307566"/>
          </a:xfrm>
        </p:grpSpPr>
        <p:sp>
          <p:nvSpPr>
            <p:cNvPr id="13" name="Rectangle 85">
              <a:extLst>
                <a:ext uri="{FF2B5EF4-FFF2-40B4-BE49-F238E27FC236}">
                  <a16:creationId xmlns:a16="http://schemas.microsoft.com/office/drawing/2014/main" id="{0AE1BAF8-FBC7-2991-8F64-F4EB814F49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4" name="Rectangle 86">
              <a:extLst>
                <a:ext uri="{FF2B5EF4-FFF2-40B4-BE49-F238E27FC236}">
                  <a16:creationId xmlns:a16="http://schemas.microsoft.com/office/drawing/2014/main" id="{95442DE6-CB01-0F49-51A4-E3EE564BF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15" name="Rectangle 85">
            <a:extLst>
              <a:ext uri="{FF2B5EF4-FFF2-40B4-BE49-F238E27FC236}">
                <a16:creationId xmlns:a16="http://schemas.microsoft.com/office/drawing/2014/main" id="{F2452A58-3E75-612A-A222-BD9BA8200F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4332" y="2641990"/>
            <a:ext cx="237273" cy="149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6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6" name="Rectangle 86">
            <a:extLst>
              <a:ext uri="{FF2B5EF4-FFF2-40B4-BE49-F238E27FC236}">
                <a16:creationId xmlns:a16="http://schemas.microsoft.com/office/drawing/2014/main" id="{93166AD2-EDA6-9DAA-C37B-50B980E91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4332" y="2483976"/>
            <a:ext cx="237273" cy="1580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4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5D787F18-3F56-9BCB-B18B-24D817ECD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7345" y="2656482"/>
            <a:ext cx="237273" cy="149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6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8" name="Rectangle 86">
            <a:extLst>
              <a:ext uri="{FF2B5EF4-FFF2-40B4-BE49-F238E27FC236}">
                <a16:creationId xmlns:a16="http://schemas.microsoft.com/office/drawing/2014/main" id="{E62AE78B-2D11-684B-E9A0-9F052F4E50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7345" y="2498468"/>
            <a:ext cx="237273" cy="1580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4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grpSp>
        <p:nvGrpSpPr>
          <p:cNvPr id="19" name="群組 47">
            <a:extLst>
              <a:ext uri="{FF2B5EF4-FFF2-40B4-BE49-F238E27FC236}">
                <a16:creationId xmlns:a16="http://schemas.microsoft.com/office/drawing/2014/main" id="{FFECA130-6430-209B-31C3-3DEF7A0AAF4E}"/>
              </a:ext>
            </a:extLst>
          </p:cNvPr>
          <p:cNvGrpSpPr/>
          <p:nvPr/>
        </p:nvGrpSpPr>
        <p:grpSpPr>
          <a:xfrm>
            <a:off x="1433884" y="858350"/>
            <a:ext cx="3954441" cy="3027672"/>
            <a:chOff x="862616" y="1079482"/>
            <a:chExt cx="3955471" cy="3028461"/>
          </a:xfrm>
        </p:grpSpPr>
        <p:pic>
          <p:nvPicPr>
            <p:cNvPr id="20" name="圖片 43">
              <a:extLst>
                <a:ext uri="{FF2B5EF4-FFF2-40B4-BE49-F238E27FC236}">
                  <a16:creationId xmlns:a16="http://schemas.microsoft.com/office/drawing/2014/main" id="{078FC294-BC36-9EED-8798-BA9A31A42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51"/>
            <a:stretch/>
          </p:blipFill>
          <p:spPr>
            <a:xfrm>
              <a:off x="862616" y="1079482"/>
              <a:ext cx="1687841" cy="1129402"/>
            </a:xfrm>
            <a:prstGeom prst="rect">
              <a:avLst/>
            </a:prstGeom>
          </p:spPr>
        </p:pic>
        <p:pic>
          <p:nvPicPr>
            <p:cNvPr id="21" name="圖片 46">
              <a:extLst>
                <a:ext uri="{FF2B5EF4-FFF2-40B4-BE49-F238E27FC236}">
                  <a16:creationId xmlns:a16="http://schemas.microsoft.com/office/drawing/2014/main" id="{54691D61-536C-60AC-C414-45D552D47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7525" y="2400242"/>
              <a:ext cx="1770562" cy="1707701"/>
            </a:xfrm>
            <a:prstGeom prst="rect">
              <a:avLst/>
            </a:prstGeom>
          </p:spPr>
        </p:pic>
        <p:pic>
          <p:nvPicPr>
            <p:cNvPr id="22" name="圖片 43">
              <a:extLst>
                <a:ext uri="{FF2B5EF4-FFF2-40B4-BE49-F238E27FC236}">
                  <a16:creationId xmlns:a16="http://schemas.microsoft.com/office/drawing/2014/main" id="{30418E3D-7576-A5EC-3DA2-015FDA329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906120" y="1438842"/>
              <a:ext cx="152968" cy="308074"/>
            </a:xfrm>
            <a:prstGeom prst="rect">
              <a:avLst/>
            </a:prstGeom>
          </p:spPr>
        </p:pic>
        <p:pic>
          <p:nvPicPr>
            <p:cNvPr id="23" name="圖片 43">
              <a:extLst>
                <a:ext uri="{FF2B5EF4-FFF2-40B4-BE49-F238E27FC236}">
                  <a16:creationId xmlns:a16="http://schemas.microsoft.com/office/drawing/2014/main" id="{990DBC37-11F6-26C7-54FD-5F3116D51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1299027" y="1417413"/>
              <a:ext cx="152968" cy="402078"/>
            </a:xfrm>
            <a:prstGeom prst="rect">
              <a:avLst/>
            </a:prstGeom>
          </p:spPr>
        </p:pic>
        <p:pic>
          <p:nvPicPr>
            <p:cNvPr id="24" name="圖片 43">
              <a:extLst>
                <a:ext uri="{FF2B5EF4-FFF2-40B4-BE49-F238E27FC236}">
                  <a16:creationId xmlns:a16="http://schemas.microsoft.com/office/drawing/2014/main" id="{13151EFE-08E8-8199-4A44-8F54BD0B1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1641604" y="1417413"/>
              <a:ext cx="152968" cy="411300"/>
            </a:xfrm>
            <a:prstGeom prst="rect">
              <a:avLst/>
            </a:prstGeom>
          </p:spPr>
        </p:pic>
        <p:pic>
          <p:nvPicPr>
            <p:cNvPr id="25" name="圖片 43">
              <a:extLst>
                <a:ext uri="{FF2B5EF4-FFF2-40B4-BE49-F238E27FC236}">
                  <a16:creationId xmlns:a16="http://schemas.microsoft.com/office/drawing/2014/main" id="{5E6283A6-4C97-91B0-F1B9-7E2343FF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086537" y="1388485"/>
              <a:ext cx="106405" cy="341123"/>
            </a:xfrm>
            <a:prstGeom prst="rect">
              <a:avLst/>
            </a:prstGeom>
          </p:spPr>
        </p:pic>
        <p:pic>
          <p:nvPicPr>
            <p:cNvPr id="26" name="圖片 43">
              <a:extLst>
                <a:ext uri="{FF2B5EF4-FFF2-40B4-BE49-F238E27FC236}">
                  <a16:creationId xmlns:a16="http://schemas.microsoft.com/office/drawing/2014/main" id="{A6F4A6CC-DA86-C1B2-CFA7-DAB6111B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245179" y="1388485"/>
              <a:ext cx="106405" cy="341123"/>
            </a:xfrm>
            <a:prstGeom prst="rect">
              <a:avLst/>
            </a:prstGeom>
          </p:spPr>
        </p:pic>
        <p:pic>
          <p:nvPicPr>
            <p:cNvPr id="27" name="圖片 43">
              <a:extLst>
                <a:ext uri="{FF2B5EF4-FFF2-40B4-BE49-F238E27FC236}">
                  <a16:creationId xmlns:a16="http://schemas.microsoft.com/office/drawing/2014/main" id="{13DBA5FC-B4D2-99C9-6DEC-8D9F1BF77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394212" y="1256130"/>
              <a:ext cx="90000" cy="637180"/>
            </a:xfrm>
            <a:prstGeom prst="rect">
              <a:avLst/>
            </a:prstGeom>
          </p:spPr>
        </p:pic>
        <p:pic>
          <p:nvPicPr>
            <p:cNvPr id="28" name="圖片 46">
              <a:extLst>
                <a:ext uri="{FF2B5EF4-FFF2-40B4-BE49-F238E27FC236}">
                  <a16:creationId xmlns:a16="http://schemas.microsoft.com/office/drawing/2014/main" id="{F3864A32-64D5-5423-38B8-E52FF45AD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289213" y="3360759"/>
              <a:ext cx="279448" cy="97453"/>
            </a:xfrm>
            <a:prstGeom prst="rect">
              <a:avLst/>
            </a:prstGeom>
          </p:spPr>
        </p:pic>
        <p:pic>
          <p:nvPicPr>
            <p:cNvPr id="29" name="圖片 46">
              <a:extLst>
                <a:ext uri="{FF2B5EF4-FFF2-40B4-BE49-F238E27FC236}">
                  <a16:creationId xmlns:a16="http://schemas.microsoft.com/office/drawing/2014/main" id="{6B9400DA-C6EF-BAB5-6A09-46976DC9D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183623" y="3334568"/>
              <a:ext cx="279448" cy="97453"/>
            </a:xfrm>
            <a:prstGeom prst="rect">
              <a:avLst/>
            </a:prstGeom>
          </p:spPr>
        </p:pic>
        <p:pic>
          <p:nvPicPr>
            <p:cNvPr id="30" name="圖片 46">
              <a:extLst>
                <a:ext uri="{FF2B5EF4-FFF2-40B4-BE49-F238E27FC236}">
                  <a16:creationId xmlns:a16="http://schemas.microsoft.com/office/drawing/2014/main" id="{35EB5CE6-0EB9-87D6-9DEF-85D21A5A7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212187" y="2693044"/>
              <a:ext cx="237335" cy="74541"/>
            </a:xfrm>
            <a:prstGeom prst="rect">
              <a:avLst/>
            </a:prstGeom>
          </p:spPr>
        </p:pic>
        <p:pic>
          <p:nvPicPr>
            <p:cNvPr id="31" name="圖片 46">
              <a:extLst>
                <a:ext uri="{FF2B5EF4-FFF2-40B4-BE49-F238E27FC236}">
                  <a16:creationId xmlns:a16="http://schemas.microsoft.com/office/drawing/2014/main" id="{34AA29E5-D0ED-FF2C-69C6-4F5EF8536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331326" y="2693044"/>
              <a:ext cx="237335" cy="74541"/>
            </a:xfrm>
            <a:prstGeom prst="rect">
              <a:avLst/>
            </a:prstGeom>
          </p:spPr>
        </p:pic>
        <p:pic>
          <p:nvPicPr>
            <p:cNvPr id="32" name="圖片 46">
              <a:extLst>
                <a:ext uri="{FF2B5EF4-FFF2-40B4-BE49-F238E27FC236}">
                  <a16:creationId xmlns:a16="http://schemas.microsoft.com/office/drawing/2014/main" id="{D62F6860-FB0E-C5FE-3E06-E8F26EB34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333707" y="2377091"/>
              <a:ext cx="237335" cy="81684"/>
            </a:xfrm>
            <a:prstGeom prst="rect">
              <a:avLst/>
            </a:prstGeom>
          </p:spPr>
        </p:pic>
        <p:pic>
          <p:nvPicPr>
            <p:cNvPr id="33" name="圖片 46">
              <a:extLst>
                <a:ext uri="{FF2B5EF4-FFF2-40B4-BE49-F238E27FC236}">
                  <a16:creationId xmlns:a16="http://schemas.microsoft.com/office/drawing/2014/main" id="{34849EEF-F200-EA55-1CA6-15DD4666A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224007" y="2372329"/>
              <a:ext cx="237335" cy="73933"/>
            </a:xfrm>
            <a:prstGeom prst="rect">
              <a:avLst/>
            </a:prstGeom>
          </p:spPr>
        </p:pic>
        <p:pic>
          <p:nvPicPr>
            <p:cNvPr id="34" name="圖片 46">
              <a:extLst>
                <a:ext uri="{FF2B5EF4-FFF2-40B4-BE49-F238E27FC236}">
                  <a16:creationId xmlns:a16="http://schemas.microsoft.com/office/drawing/2014/main" id="{68CF4363-C477-7E81-A0FE-BD04A9162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369878" y="3045673"/>
              <a:ext cx="217968" cy="121197"/>
            </a:xfrm>
            <a:prstGeom prst="rect">
              <a:avLst/>
            </a:prstGeom>
          </p:spPr>
        </p:pic>
        <p:pic>
          <p:nvPicPr>
            <p:cNvPr id="35" name="圖片 46">
              <a:extLst>
                <a:ext uri="{FF2B5EF4-FFF2-40B4-BE49-F238E27FC236}">
                  <a16:creationId xmlns:a16="http://schemas.microsoft.com/office/drawing/2014/main" id="{D700DDDB-B6FB-686C-A9EA-EE894E19B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262847" y="3055197"/>
              <a:ext cx="217968" cy="121197"/>
            </a:xfrm>
            <a:prstGeom prst="rect">
              <a:avLst/>
            </a:prstGeom>
          </p:spPr>
        </p:pic>
        <p:pic>
          <p:nvPicPr>
            <p:cNvPr id="36" name="圖片 46">
              <a:extLst>
                <a:ext uri="{FF2B5EF4-FFF2-40B4-BE49-F238E27FC236}">
                  <a16:creationId xmlns:a16="http://schemas.microsoft.com/office/drawing/2014/main" id="{FE6523AF-9160-45FE-5DDC-933C2A32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159476" y="2831037"/>
              <a:ext cx="368964" cy="121197"/>
            </a:xfrm>
            <a:prstGeom prst="rect">
              <a:avLst/>
            </a:prstGeom>
          </p:spPr>
        </p:pic>
        <p:pic>
          <p:nvPicPr>
            <p:cNvPr id="37" name="圖片 46">
              <a:extLst>
                <a:ext uri="{FF2B5EF4-FFF2-40B4-BE49-F238E27FC236}">
                  <a16:creationId xmlns:a16="http://schemas.microsoft.com/office/drawing/2014/main" id="{CECEDB18-C9E5-E9EB-7F05-6AA7ACB31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313912" y="2831037"/>
              <a:ext cx="368964" cy="121197"/>
            </a:xfrm>
            <a:prstGeom prst="rect">
              <a:avLst/>
            </a:prstGeom>
          </p:spPr>
        </p:pic>
        <p:pic>
          <p:nvPicPr>
            <p:cNvPr id="38" name="圖片 46">
              <a:extLst>
                <a:ext uri="{FF2B5EF4-FFF2-40B4-BE49-F238E27FC236}">
                  <a16:creationId xmlns:a16="http://schemas.microsoft.com/office/drawing/2014/main" id="{5B92111A-2CA0-4DE1-C3CB-74DA0FF74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299626" y="2531625"/>
              <a:ext cx="368964" cy="92404"/>
            </a:xfrm>
            <a:prstGeom prst="rect">
              <a:avLst/>
            </a:prstGeom>
          </p:spPr>
        </p:pic>
        <p:pic>
          <p:nvPicPr>
            <p:cNvPr id="39" name="圖片 46">
              <a:extLst>
                <a:ext uri="{FF2B5EF4-FFF2-40B4-BE49-F238E27FC236}">
                  <a16:creationId xmlns:a16="http://schemas.microsoft.com/office/drawing/2014/main" id="{208E8975-DCC3-3808-3D56-0E1E999C4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148774" y="2531625"/>
              <a:ext cx="368964" cy="92404"/>
            </a:xfrm>
            <a:prstGeom prst="rect">
              <a:avLst/>
            </a:prstGeom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0BEBD68-25D1-D972-8333-ED463549B812}"/>
              </a:ext>
            </a:extLst>
          </p:cNvPr>
          <p:cNvGrpSpPr/>
          <p:nvPr/>
        </p:nvGrpSpPr>
        <p:grpSpPr>
          <a:xfrm>
            <a:off x="225521" y="1492646"/>
            <a:ext cx="3386859" cy="3600469"/>
            <a:chOff x="164868" y="1636895"/>
            <a:chExt cx="3909968" cy="4112927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ABE3F809-4A93-F580-E8F1-4C08665CC5B9}"/>
                </a:ext>
              </a:extLst>
            </p:cNvPr>
            <p:cNvGrpSpPr/>
            <p:nvPr/>
          </p:nvGrpSpPr>
          <p:grpSpPr>
            <a:xfrm>
              <a:off x="164868" y="1636895"/>
              <a:ext cx="3909968" cy="4112927"/>
              <a:chOff x="164868" y="1636895"/>
              <a:chExt cx="3909968" cy="4112927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9E237293-09C2-5E18-4B22-BF306F1380C6}"/>
                  </a:ext>
                </a:extLst>
              </p:cNvPr>
              <p:cNvGrpSpPr/>
              <p:nvPr/>
            </p:nvGrpSpPr>
            <p:grpSpPr>
              <a:xfrm>
                <a:off x="164868" y="2725938"/>
                <a:ext cx="3909968" cy="3023884"/>
                <a:chOff x="930730" y="4244056"/>
                <a:chExt cx="2503521" cy="2010951"/>
              </a:xfrm>
            </p:grpSpPr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C2C1CD58-3577-98C1-5DAD-C1B1E5B21B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30730" y="4244056"/>
                  <a:ext cx="2503521" cy="192663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6" name="橢圓 45">
                  <a:extLst>
                    <a:ext uri="{FF2B5EF4-FFF2-40B4-BE49-F238E27FC236}">
                      <a16:creationId xmlns:a16="http://schemas.microsoft.com/office/drawing/2014/main" id="{8214C5F5-FBD0-B214-A9B7-5F47B64E3713}"/>
                    </a:ext>
                  </a:extLst>
                </p:cNvPr>
                <p:cNvSpPr/>
                <p:nvPr/>
              </p:nvSpPr>
              <p:spPr>
                <a:xfrm>
                  <a:off x="2182489" y="5055319"/>
                  <a:ext cx="1199687" cy="1199688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66">
                    <a:solidFill>
                      <a:srgbClr val="40404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395E6CFC-EA23-FE36-9C9F-A56F2ED96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947" y="1636895"/>
                <a:ext cx="115502" cy="155172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C215619-43BE-761D-300F-5322F63AFC8D}"/>
                </a:ext>
              </a:extLst>
            </p:cNvPr>
            <p:cNvSpPr txBox="1"/>
            <p:nvPr/>
          </p:nvSpPr>
          <p:spPr>
            <a:xfrm>
              <a:off x="2038199" y="4408523"/>
              <a:ext cx="1429686" cy="6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新細明體" panose="02020500000000000000" pitchFamily="18" charset="-120"/>
                  <a:ea typeface="新細明體" panose="02020500000000000000" pitchFamily="18" charset="-120"/>
                  <a:cs typeface="Meiryo" charset="-128"/>
                </a:rPr>
                <a:t>欠板</a:t>
              </a:r>
              <a:endPara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Meiryo" charset="-128"/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877A33E-C51A-2129-2500-4E47C2ABA893}"/>
              </a:ext>
            </a:extLst>
          </p:cNvPr>
          <p:cNvGrpSpPr/>
          <p:nvPr/>
        </p:nvGrpSpPr>
        <p:grpSpPr>
          <a:xfrm>
            <a:off x="3246894" y="1082463"/>
            <a:ext cx="6562416" cy="4894242"/>
            <a:chOff x="3246894" y="1082463"/>
            <a:chExt cx="6562416" cy="489424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39A750D-E24E-BB01-8B93-4804FDD8C02A}"/>
                </a:ext>
              </a:extLst>
            </p:cNvPr>
            <p:cNvGrpSpPr/>
            <p:nvPr/>
          </p:nvGrpSpPr>
          <p:grpSpPr>
            <a:xfrm>
              <a:off x="4901219" y="1082463"/>
              <a:ext cx="4908091" cy="4894242"/>
              <a:chOff x="6595739" y="1703995"/>
              <a:chExt cx="4908091" cy="4894242"/>
            </a:xfrm>
          </p:grpSpPr>
          <p:pic>
            <p:nvPicPr>
              <p:cNvPr id="48" name="Image 2" descr="Image 2">
                <a:extLst>
                  <a:ext uri="{FF2B5EF4-FFF2-40B4-BE49-F238E27FC236}">
                    <a16:creationId xmlns:a16="http://schemas.microsoft.com/office/drawing/2014/main" id="{BBA9A455-A46B-D2E8-E055-EFE917AEC7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39313" y="1703995"/>
                <a:ext cx="3564517" cy="454667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E515CE35-C3EC-F977-9BE0-0C97FC7BD7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0088" y="5244092"/>
                <a:ext cx="1525451" cy="1116787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3D59A00-802D-BFD2-01D1-B99DFAF4C5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5739" y="5244092"/>
                <a:ext cx="2308876" cy="135414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060BB59E-BA26-6ED2-4C66-F29195AE2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8976" y="4622560"/>
              <a:ext cx="3141119" cy="1274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FD2007E5-BA71-459F-3707-59AF8C150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6894" y="4596271"/>
              <a:ext cx="3983485" cy="110569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3FA23D7E-655D-D72C-B3F3-2D281DC32140}"/>
              </a:ext>
            </a:extLst>
          </p:cNvPr>
          <p:cNvGrpSpPr/>
          <p:nvPr/>
        </p:nvGrpSpPr>
        <p:grpSpPr>
          <a:xfrm>
            <a:off x="8584593" y="3648787"/>
            <a:ext cx="2398670" cy="2453660"/>
            <a:chOff x="9904290" y="4404340"/>
            <a:chExt cx="2398670" cy="245366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69D2B2CC-4264-C959-3350-7C8C43243EF3}"/>
                </a:ext>
              </a:extLst>
            </p:cNvPr>
            <p:cNvGrpSpPr/>
            <p:nvPr/>
          </p:nvGrpSpPr>
          <p:grpSpPr>
            <a:xfrm>
              <a:off x="9904290" y="4404340"/>
              <a:ext cx="2284535" cy="2453660"/>
              <a:chOff x="7927294" y="1655026"/>
              <a:chExt cx="3252885" cy="4140145"/>
            </a:xfrm>
          </p:grpSpPr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E65C6464-261C-AB92-D483-E8813E03A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7294" y="1655026"/>
                <a:ext cx="3252885" cy="414014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03705446-D358-4A0F-CD49-74462BF7E885}"/>
                  </a:ext>
                </a:extLst>
              </p:cNvPr>
              <p:cNvSpPr/>
              <p:nvPr/>
            </p:nvSpPr>
            <p:spPr>
              <a:xfrm>
                <a:off x="9172029" y="3389430"/>
                <a:ext cx="1053832" cy="185413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66">
                  <a:solidFill>
                    <a:srgbClr val="40404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4B175DA-DEFF-A65F-8C1D-80C90C4AEF1A}"/>
                </a:ext>
              </a:extLst>
            </p:cNvPr>
            <p:cNvSpPr txBox="1"/>
            <p:nvPr/>
          </p:nvSpPr>
          <p:spPr>
            <a:xfrm>
              <a:off x="10293880" y="4843689"/>
              <a:ext cx="2009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32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PL</a:t>
              </a:r>
              <a:r>
                <a:rPr lang="zh-TW" altLang="en-US" sz="3200" b="1">
                  <a:solidFill>
                    <a:srgbClr val="FF0000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內欠板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23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509E-6 1.85185E-6 L 0.13611 1.85185E-6 C 0.19719 1.85185E-6 0.2726 0.04977 0.2726 0.09028 L 0.2726 0.18055 " pathEditMode="relative" rAng="0" ptsTypes="AAAA">
                                      <p:cBhvr>
                                        <p:cTn id="1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3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569E-6 1.85185E-6 L -0.00052 0.4726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36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4569E-6 -4.44444E-6 L -0.00104 0.3252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2524 L 0.0659 0.3608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 0.36088 L 0.06369 0.4569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79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509E-6 -3.7037E-6 L 0.0999 -3.7037E-6 C 0.14457 -3.7037E-6 0.19992 0.04977 0.19992 0.09028 L 0.19992 0.18056 " pathEditMode="relative" rAng="0" ptsTypes="AAAA">
                                      <p:cBhvr>
                                        <p:cTn id="3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6299E-6 -4.81481E-6 L 0.00235 0.4724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361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86299E-6 -1.11111E-6 L -0.00104 0.3252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2523 L -0.06395 0.3645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2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00"/>
                            </p:stCondLst>
                            <p:childTnLst>
                              <p:par>
                                <p:cTn id="5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95 0.36458 L -0.06395 0.4669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6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1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CD7EE0-9A1F-E62E-8B87-7A051470D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18C9B6-9A03-DFE1-1906-AB917109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現 況 說 明 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欠 板 監 視 人 員</a:t>
            </a:r>
          </a:p>
        </p:txBody>
      </p:sp>
      <p:pic>
        <p:nvPicPr>
          <p:cNvPr id="5" name="圖片 16">
            <a:extLst>
              <a:ext uri="{FF2B5EF4-FFF2-40B4-BE49-F238E27FC236}">
                <a16:creationId xmlns:a16="http://schemas.microsoft.com/office/drawing/2014/main" id="{752590C3-EB44-C10F-5D45-98432B3C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82" y="869975"/>
            <a:ext cx="5606376" cy="5557624"/>
          </a:xfrm>
          <a:prstGeom prst="rect">
            <a:avLst/>
          </a:prstGeom>
        </p:spPr>
      </p:pic>
      <p:grpSp>
        <p:nvGrpSpPr>
          <p:cNvPr id="6" name="Group 84">
            <a:extLst>
              <a:ext uri="{FF2B5EF4-FFF2-40B4-BE49-F238E27FC236}">
                <a16:creationId xmlns:a16="http://schemas.microsoft.com/office/drawing/2014/main" id="{2D1A7345-A5DE-4F02-D59C-4C3E2F62BB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2618" y="1200821"/>
            <a:ext cx="237273" cy="307486"/>
            <a:chOff x="0" y="0"/>
            <a:chExt cx="26" cy="72"/>
          </a:xfrm>
        </p:grpSpPr>
        <p:sp>
          <p:nvSpPr>
            <p:cNvPr id="7" name="Rectangle 85">
              <a:extLst>
                <a:ext uri="{FF2B5EF4-FFF2-40B4-BE49-F238E27FC236}">
                  <a16:creationId xmlns:a16="http://schemas.microsoft.com/office/drawing/2014/main" id="{E641FA3E-B27E-B2CD-B3C0-548E4C7DDE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37"/>
              <a:ext cx="26" cy="3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8" name="Rectangle 86">
              <a:extLst>
                <a:ext uri="{FF2B5EF4-FFF2-40B4-BE49-F238E27FC236}">
                  <a16:creationId xmlns:a16="http://schemas.microsoft.com/office/drawing/2014/main" id="{1E012FA3-3A7C-B019-604F-1C9BA60A4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26" cy="37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9" name="群組 57">
            <a:extLst>
              <a:ext uri="{FF2B5EF4-FFF2-40B4-BE49-F238E27FC236}">
                <a16:creationId xmlns:a16="http://schemas.microsoft.com/office/drawing/2014/main" id="{C6BCB13E-7E0F-BDB4-2FA6-84916D23AFAC}"/>
              </a:ext>
            </a:extLst>
          </p:cNvPr>
          <p:cNvGrpSpPr/>
          <p:nvPr/>
        </p:nvGrpSpPr>
        <p:grpSpPr>
          <a:xfrm>
            <a:off x="1472617" y="1200821"/>
            <a:ext cx="237273" cy="307486"/>
            <a:chOff x="5292310" y="2657558"/>
            <a:chExt cx="237335" cy="307566"/>
          </a:xfrm>
        </p:grpSpPr>
        <p:sp>
          <p:nvSpPr>
            <p:cNvPr id="10" name="Rectangle 85">
              <a:extLst>
                <a:ext uri="{FF2B5EF4-FFF2-40B4-BE49-F238E27FC236}">
                  <a16:creationId xmlns:a16="http://schemas.microsoft.com/office/drawing/2014/main" id="{BFF1190A-273B-21A7-C951-2D2B145C0E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1" name="Rectangle 86">
              <a:extLst>
                <a:ext uri="{FF2B5EF4-FFF2-40B4-BE49-F238E27FC236}">
                  <a16:creationId xmlns:a16="http://schemas.microsoft.com/office/drawing/2014/main" id="{039B47A4-1F97-8A0C-3AC2-263CEBEF7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12" name="群組 65">
            <a:extLst>
              <a:ext uri="{FF2B5EF4-FFF2-40B4-BE49-F238E27FC236}">
                <a16:creationId xmlns:a16="http://schemas.microsoft.com/office/drawing/2014/main" id="{FC38BCAA-6126-F67E-9EEF-202B15374215}"/>
              </a:ext>
            </a:extLst>
          </p:cNvPr>
          <p:cNvGrpSpPr/>
          <p:nvPr/>
        </p:nvGrpSpPr>
        <p:grpSpPr>
          <a:xfrm>
            <a:off x="1472617" y="1206079"/>
            <a:ext cx="237273" cy="307486"/>
            <a:chOff x="5292310" y="2657558"/>
            <a:chExt cx="237335" cy="307566"/>
          </a:xfrm>
        </p:grpSpPr>
        <p:sp>
          <p:nvSpPr>
            <p:cNvPr id="13" name="Rectangle 85">
              <a:extLst>
                <a:ext uri="{FF2B5EF4-FFF2-40B4-BE49-F238E27FC236}">
                  <a16:creationId xmlns:a16="http://schemas.microsoft.com/office/drawing/2014/main" id="{0AE1BAF8-FBC7-2991-8F64-F4EB814F49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4" name="Rectangle 86">
              <a:extLst>
                <a:ext uri="{FF2B5EF4-FFF2-40B4-BE49-F238E27FC236}">
                  <a16:creationId xmlns:a16="http://schemas.microsoft.com/office/drawing/2014/main" id="{95442DE6-CB01-0F49-51A4-E3EE564BF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sp>
        <p:nvSpPr>
          <p:cNvPr id="15" name="Rectangle 85">
            <a:extLst>
              <a:ext uri="{FF2B5EF4-FFF2-40B4-BE49-F238E27FC236}">
                <a16:creationId xmlns:a16="http://schemas.microsoft.com/office/drawing/2014/main" id="{F2452A58-3E75-612A-A222-BD9BA8200F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4332" y="2641990"/>
            <a:ext cx="237273" cy="149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6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6" name="Rectangle 86">
            <a:extLst>
              <a:ext uri="{FF2B5EF4-FFF2-40B4-BE49-F238E27FC236}">
                <a16:creationId xmlns:a16="http://schemas.microsoft.com/office/drawing/2014/main" id="{93166AD2-EDA6-9DAA-C37B-50B980E91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4332" y="2483976"/>
            <a:ext cx="237273" cy="1580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4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5D787F18-3F56-9BCB-B18B-24D817ECD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7345" y="2656482"/>
            <a:ext cx="237273" cy="149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6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18" name="Rectangle 86">
            <a:extLst>
              <a:ext uri="{FF2B5EF4-FFF2-40B4-BE49-F238E27FC236}">
                <a16:creationId xmlns:a16="http://schemas.microsoft.com/office/drawing/2014/main" id="{E62AE78B-2D11-684B-E9A0-9F052F4E50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7345" y="2498468"/>
            <a:ext cx="237273" cy="1580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 lIns="91416" tIns="45708" rIns="91416" bIns="45708" anchor="t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  <a:p>
            <a:pPr>
              <a:lnSpc>
                <a:spcPts val="1400"/>
              </a:lnSpc>
              <a:defRPr sz="1000"/>
            </a:pPr>
            <a:endParaRPr lang="zh-TW" altLang="en-US" sz="1400"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grpSp>
        <p:nvGrpSpPr>
          <p:cNvPr id="19" name="群組 47">
            <a:extLst>
              <a:ext uri="{FF2B5EF4-FFF2-40B4-BE49-F238E27FC236}">
                <a16:creationId xmlns:a16="http://schemas.microsoft.com/office/drawing/2014/main" id="{FFECA130-6430-209B-31C3-3DEF7A0AAF4E}"/>
              </a:ext>
            </a:extLst>
          </p:cNvPr>
          <p:cNvGrpSpPr/>
          <p:nvPr/>
        </p:nvGrpSpPr>
        <p:grpSpPr>
          <a:xfrm>
            <a:off x="1433884" y="858350"/>
            <a:ext cx="3954441" cy="3027672"/>
            <a:chOff x="862616" y="1079482"/>
            <a:chExt cx="3955471" cy="3028461"/>
          </a:xfrm>
        </p:grpSpPr>
        <p:pic>
          <p:nvPicPr>
            <p:cNvPr id="20" name="圖片 43">
              <a:extLst>
                <a:ext uri="{FF2B5EF4-FFF2-40B4-BE49-F238E27FC236}">
                  <a16:creationId xmlns:a16="http://schemas.microsoft.com/office/drawing/2014/main" id="{078FC294-BC36-9EED-8798-BA9A31A42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51"/>
            <a:stretch/>
          </p:blipFill>
          <p:spPr>
            <a:xfrm>
              <a:off x="862616" y="1079482"/>
              <a:ext cx="1687841" cy="1129402"/>
            </a:xfrm>
            <a:prstGeom prst="rect">
              <a:avLst/>
            </a:prstGeom>
          </p:spPr>
        </p:pic>
        <p:pic>
          <p:nvPicPr>
            <p:cNvPr id="21" name="圖片 46">
              <a:extLst>
                <a:ext uri="{FF2B5EF4-FFF2-40B4-BE49-F238E27FC236}">
                  <a16:creationId xmlns:a16="http://schemas.microsoft.com/office/drawing/2014/main" id="{54691D61-536C-60AC-C414-45D552D47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7525" y="2400242"/>
              <a:ext cx="1770562" cy="1707701"/>
            </a:xfrm>
            <a:prstGeom prst="rect">
              <a:avLst/>
            </a:prstGeom>
          </p:spPr>
        </p:pic>
        <p:pic>
          <p:nvPicPr>
            <p:cNvPr id="22" name="圖片 43">
              <a:extLst>
                <a:ext uri="{FF2B5EF4-FFF2-40B4-BE49-F238E27FC236}">
                  <a16:creationId xmlns:a16="http://schemas.microsoft.com/office/drawing/2014/main" id="{30418E3D-7576-A5EC-3DA2-015FDA329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906120" y="1438842"/>
              <a:ext cx="152968" cy="308074"/>
            </a:xfrm>
            <a:prstGeom prst="rect">
              <a:avLst/>
            </a:prstGeom>
          </p:spPr>
        </p:pic>
        <p:pic>
          <p:nvPicPr>
            <p:cNvPr id="23" name="圖片 43">
              <a:extLst>
                <a:ext uri="{FF2B5EF4-FFF2-40B4-BE49-F238E27FC236}">
                  <a16:creationId xmlns:a16="http://schemas.microsoft.com/office/drawing/2014/main" id="{990DBC37-11F6-26C7-54FD-5F3116D51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1299027" y="1417413"/>
              <a:ext cx="152968" cy="402078"/>
            </a:xfrm>
            <a:prstGeom prst="rect">
              <a:avLst/>
            </a:prstGeom>
          </p:spPr>
        </p:pic>
        <p:pic>
          <p:nvPicPr>
            <p:cNvPr id="24" name="圖片 43">
              <a:extLst>
                <a:ext uri="{FF2B5EF4-FFF2-40B4-BE49-F238E27FC236}">
                  <a16:creationId xmlns:a16="http://schemas.microsoft.com/office/drawing/2014/main" id="{13151EFE-08E8-8199-4A44-8F54BD0B1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1641604" y="1417413"/>
              <a:ext cx="152968" cy="411300"/>
            </a:xfrm>
            <a:prstGeom prst="rect">
              <a:avLst/>
            </a:prstGeom>
          </p:spPr>
        </p:pic>
        <p:pic>
          <p:nvPicPr>
            <p:cNvPr id="25" name="圖片 43">
              <a:extLst>
                <a:ext uri="{FF2B5EF4-FFF2-40B4-BE49-F238E27FC236}">
                  <a16:creationId xmlns:a16="http://schemas.microsoft.com/office/drawing/2014/main" id="{5E6283A6-4C97-91B0-F1B9-7E2343FF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086537" y="1388485"/>
              <a:ext cx="106405" cy="341123"/>
            </a:xfrm>
            <a:prstGeom prst="rect">
              <a:avLst/>
            </a:prstGeom>
          </p:spPr>
        </p:pic>
        <p:pic>
          <p:nvPicPr>
            <p:cNvPr id="26" name="圖片 43">
              <a:extLst>
                <a:ext uri="{FF2B5EF4-FFF2-40B4-BE49-F238E27FC236}">
                  <a16:creationId xmlns:a16="http://schemas.microsoft.com/office/drawing/2014/main" id="{A6F4A6CC-DA86-C1B2-CFA7-DAB6111B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245179" y="1388485"/>
              <a:ext cx="106405" cy="341123"/>
            </a:xfrm>
            <a:prstGeom prst="rect">
              <a:avLst/>
            </a:prstGeom>
          </p:spPr>
        </p:pic>
        <p:pic>
          <p:nvPicPr>
            <p:cNvPr id="27" name="圖片 43">
              <a:extLst>
                <a:ext uri="{FF2B5EF4-FFF2-40B4-BE49-F238E27FC236}">
                  <a16:creationId xmlns:a16="http://schemas.microsoft.com/office/drawing/2014/main" id="{13DBA5FC-B4D2-99C9-6DEC-8D9F1BF77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83" t="9177" r="89692" b="63546"/>
            <a:stretch/>
          </p:blipFill>
          <p:spPr>
            <a:xfrm>
              <a:off x="2394212" y="1256130"/>
              <a:ext cx="90000" cy="637180"/>
            </a:xfrm>
            <a:prstGeom prst="rect">
              <a:avLst/>
            </a:prstGeom>
          </p:spPr>
        </p:pic>
        <p:pic>
          <p:nvPicPr>
            <p:cNvPr id="28" name="圖片 46">
              <a:extLst>
                <a:ext uri="{FF2B5EF4-FFF2-40B4-BE49-F238E27FC236}">
                  <a16:creationId xmlns:a16="http://schemas.microsoft.com/office/drawing/2014/main" id="{F3864A32-64D5-5423-38B8-E52FF45AD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289213" y="3360759"/>
              <a:ext cx="279448" cy="97453"/>
            </a:xfrm>
            <a:prstGeom prst="rect">
              <a:avLst/>
            </a:prstGeom>
          </p:spPr>
        </p:pic>
        <p:pic>
          <p:nvPicPr>
            <p:cNvPr id="29" name="圖片 46">
              <a:extLst>
                <a:ext uri="{FF2B5EF4-FFF2-40B4-BE49-F238E27FC236}">
                  <a16:creationId xmlns:a16="http://schemas.microsoft.com/office/drawing/2014/main" id="{6B9400DA-C6EF-BAB5-6A09-46976DC9D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183623" y="3334568"/>
              <a:ext cx="279448" cy="97453"/>
            </a:xfrm>
            <a:prstGeom prst="rect">
              <a:avLst/>
            </a:prstGeom>
          </p:spPr>
        </p:pic>
        <p:pic>
          <p:nvPicPr>
            <p:cNvPr id="30" name="圖片 46">
              <a:extLst>
                <a:ext uri="{FF2B5EF4-FFF2-40B4-BE49-F238E27FC236}">
                  <a16:creationId xmlns:a16="http://schemas.microsoft.com/office/drawing/2014/main" id="{35EB5CE6-0EB9-87D6-9DEF-85D21A5A7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212187" y="2693044"/>
              <a:ext cx="237335" cy="74541"/>
            </a:xfrm>
            <a:prstGeom prst="rect">
              <a:avLst/>
            </a:prstGeom>
          </p:spPr>
        </p:pic>
        <p:pic>
          <p:nvPicPr>
            <p:cNvPr id="31" name="圖片 46">
              <a:extLst>
                <a:ext uri="{FF2B5EF4-FFF2-40B4-BE49-F238E27FC236}">
                  <a16:creationId xmlns:a16="http://schemas.microsoft.com/office/drawing/2014/main" id="{34AA29E5-D0ED-FF2C-69C6-4F5EF8536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331326" y="2693044"/>
              <a:ext cx="237335" cy="74541"/>
            </a:xfrm>
            <a:prstGeom prst="rect">
              <a:avLst/>
            </a:prstGeom>
          </p:spPr>
        </p:pic>
        <p:pic>
          <p:nvPicPr>
            <p:cNvPr id="32" name="圖片 46">
              <a:extLst>
                <a:ext uri="{FF2B5EF4-FFF2-40B4-BE49-F238E27FC236}">
                  <a16:creationId xmlns:a16="http://schemas.microsoft.com/office/drawing/2014/main" id="{D62F6860-FB0E-C5FE-3E06-E8F26EB34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3333707" y="2377091"/>
              <a:ext cx="237335" cy="81684"/>
            </a:xfrm>
            <a:prstGeom prst="rect">
              <a:avLst/>
            </a:prstGeom>
          </p:spPr>
        </p:pic>
        <p:pic>
          <p:nvPicPr>
            <p:cNvPr id="33" name="圖片 46">
              <a:extLst>
                <a:ext uri="{FF2B5EF4-FFF2-40B4-BE49-F238E27FC236}">
                  <a16:creationId xmlns:a16="http://schemas.microsoft.com/office/drawing/2014/main" id="{34849EEF-F200-EA55-1CA6-15DD4666A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14" t="69114" r="83944" b="23823"/>
            <a:stretch/>
          </p:blipFill>
          <p:spPr>
            <a:xfrm>
              <a:off x="4224007" y="2372329"/>
              <a:ext cx="237335" cy="73933"/>
            </a:xfrm>
            <a:prstGeom prst="rect">
              <a:avLst/>
            </a:prstGeom>
          </p:spPr>
        </p:pic>
        <p:pic>
          <p:nvPicPr>
            <p:cNvPr id="34" name="圖片 46">
              <a:extLst>
                <a:ext uri="{FF2B5EF4-FFF2-40B4-BE49-F238E27FC236}">
                  <a16:creationId xmlns:a16="http://schemas.microsoft.com/office/drawing/2014/main" id="{68CF4363-C477-7E81-A0FE-BD04A9162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369878" y="3045673"/>
              <a:ext cx="217968" cy="121197"/>
            </a:xfrm>
            <a:prstGeom prst="rect">
              <a:avLst/>
            </a:prstGeom>
          </p:spPr>
        </p:pic>
        <p:pic>
          <p:nvPicPr>
            <p:cNvPr id="35" name="圖片 46">
              <a:extLst>
                <a:ext uri="{FF2B5EF4-FFF2-40B4-BE49-F238E27FC236}">
                  <a16:creationId xmlns:a16="http://schemas.microsoft.com/office/drawing/2014/main" id="{D700DDDB-B6FB-686C-A9EA-EE894E19B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262847" y="3055197"/>
              <a:ext cx="217968" cy="121197"/>
            </a:xfrm>
            <a:prstGeom prst="rect">
              <a:avLst/>
            </a:prstGeom>
          </p:spPr>
        </p:pic>
        <p:pic>
          <p:nvPicPr>
            <p:cNvPr id="36" name="圖片 46">
              <a:extLst>
                <a:ext uri="{FF2B5EF4-FFF2-40B4-BE49-F238E27FC236}">
                  <a16:creationId xmlns:a16="http://schemas.microsoft.com/office/drawing/2014/main" id="{FE6523AF-9160-45FE-5DDC-933C2A32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159476" y="2831037"/>
              <a:ext cx="368964" cy="121197"/>
            </a:xfrm>
            <a:prstGeom prst="rect">
              <a:avLst/>
            </a:prstGeom>
          </p:spPr>
        </p:pic>
        <p:pic>
          <p:nvPicPr>
            <p:cNvPr id="37" name="圖片 46">
              <a:extLst>
                <a:ext uri="{FF2B5EF4-FFF2-40B4-BE49-F238E27FC236}">
                  <a16:creationId xmlns:a16="http://schemas.microsoft.com/office/drawing/2014/main" id="{CECEDB18-C9E5-E9EB-7F05-6AA7ACB31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313912" y="2831037"/>
              <a:ext cx="368964" cy="121197"/>
            </a:xfrm>
            <a:prstGeom prst="rect">
              <a:avLst/>
            </a:prstGeom>
          </p:spPr>
        </p:pic>
        <p:pic>
          <p:nvPicPr>
            <p:cNvPr id="38" name="圖片 46">
              <a:extLst>
                <a:ext uri="{FF2B5EF4-FFF2-40B4-BE49-F238E27FC236}">
                  <a16:creationId xmlns:a16="http://schemas.microsoft.com/office/drawing/2014/main" id="{5B92111A-2CA0-4DE1-C3CB-74DA0FF74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3299626" y="2531625"/>
              <a:ext cx="368964" cy="92404"/>
            </a:xfrm>
            <a:prstGeom prst="rect">
              <a:avLst/>
            </a:prstGeom>
          </p:spPr>
        </p:pic>
        <p:pic>
          <p:nvPicPr>
            <p:cNvPr id="39" name="圖片 46">
              <a:extLst>
                <a:ext uri="{FF2B5EF4-FFF2-40B4-BE49-F238E27FC236}">
                  <a16:creationId xmlns:a16="http://schemas.microsoft.com/office/drawing/2014/main" id="{208E8975-DCC3-3808-3D56-0E1E999C4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2" t="37959" r="79017" b="54944"/>
            <a:stretch/>
          </p:blipFill>
          <p:spPr>
            <a:xfrm>
              <a:off x="4148774" y="2531625"/>
              <a:ext cx="368964" cy="92404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830811F-ECDF-0051-02AD-66890703F801}"/>
              </a:ext>
            </a:extLst>
          </p:cNvPr>
          <p:cNvGrpSpPr/>
          <p:nvPr/>
        </p:nvGrpSpPr>
        <p:grpSpPr>
          <a:xfrm>
            <a:off x="125381" y="1707772"/>
            <a:ext cx="2493823" cy="2050047"/>
            <a:chOff x="1858477" y="2289622"/>
            <a:chExt cx="2493823" cy="2050047"/>
          </a:xfrm>
        </p:grpSpPr>
        <p:grpSp>
          <p:nvGrpSpPr>
            <p:cNvPr id="56" name="Group 295">
              <a:extLst>
                <a:ext uri="{FF2B5EF4-FFF2-40B4-BE49-F238E27FC236}">
                  <a16:creationId xmlns:a16="http://schemas.microsoft.com/office/drawing/2014/main" id="{A9A4774B-1BC5-0895-9438-C47FDEE6A6E1}"/>
                </a:ext>
              </a:extLst>
            </p:cNvPr>
            <p:cNvGrpSpPr>
              <a:grpSpLocks/>
            </p:cNvGrpSpPr>
            <p:nvPr/>
          </p:nvGrpSpPr>
          <p:grpSpPr bwMode="auto">
            <a:xfrm rot="13568904" flipH="1" flipV="1">
              <a:off x="3871096" y="2310338"/>
              <a:ext cx="501919" cy="460488"/>
              <a:chOff x="3411786" y="850103"/>
              <a:chExt cx="47" cy="38"/>
            </a:xfrm>
            <a:solidFill>
              <a:srgbClr val="FFFF00"/>
            </a:solidFill>
          </p:grpSpPr>
          <p:sp>
            <p:nvSpPr>
              <p:cNvPr id="61" name="Oval 296">
                <a:extLst>
                  <a:ext uri="{FF2B5EF4-FFF2-40B4-BE49-F238E27FC236}">
                    <a16:creationId xmlns:a16="http://schemas.microsoft.com/office/drawing/2014/main" id="{00A9D385-4E21-B9DC-8A4D-53FE1423C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789" y="850130"/>
                <a:ext cx="41" cy="11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2" name="Oval 297">
                <a:extLst>
                  <a:ext uri="{FF2B5EF4-FFF2-40B4-BE49-F238E27FC236}">
                    <a16:creationId xmlns:a16="http://schemas.microsoft.com/office/drawing/2014/main" id="{D9968C12-CFE6-604F-4FBE-882A285E5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800" y="850120"/>
                <a:ext cx="1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3" name="Oval 298">
                <a:extLst>
                  <a:ext uri="{FF2B5EF4-FFF2-40B4-BE49-F238E27FC236}">
                    <a16:creationId xmlns:a16="http://schemas.microsoft.com/office/drawing/2014/main" id="{A5A047A9-B43D-B420-36ED-8DF7A11A9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825" y="850119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4" name="Oval 299">
                <a:extLst>
                  <a:ext uri="{FF2B5EF4-FFF2-40B4-BE49-F238E27FC236}">
                    <a16:creationId xmlns:a16="http://schemas.microsoft.com/office/drawing/2014/main" id="{38392118-08D7-BF00-78A2-FD5254B73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3411794" y="850105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5" name="Oval 300">
                <a:extLst>
                  <a:ext uri="{FF2B5EF4-FFF2-40B4-BE49-F238E27FC236}">
                    <a16:creationId xmlns:a16="http://schemas.microsoft.com/office/drawing/2014/main" id="{2442462E-676E-F40A-FF74-22D46E0F6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788" y="850119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66" name="Oval 301">
                <a:extLst>
                  <a:ext uri="{FF2B5EF4-FFF2-40B4-BE49-F238E27FC236}">
                    <a16:creationId xmlns:a16="http://schemas.microsoft.com/office/drawing/2014/main" id="{593DB03B-3EA7-2338-F91E-A92432FFF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3411818" y="850103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4080452-1DA2-32DE-E677-747D23C7B0D9}"/>
                </a:ext>
              </a:extLst>
            </p:cNvPr>
            <p:cNvGrpSpPr/>
            <p:nvPr/>
          </p:nvGrpSpPr>
          <p:grpSpPr>
            <a:xfrm>
              <a:off x="1858477" y="2616543"/>
              <a:ext cx="1770793" cy="1723126"/>
              <a:chOff x="1105958" y="1175329"/>
              <a:chExt cx="2038350" cy="1983480"/>
            </a:xfrm>
          </p:grpSpPr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54B98B7B-30C0-1739-AF1C-4C0395E7E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27913" y="1651579"/>
                <a:ext cx="1988634" cy="150723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9E41766-5961-2996-9FBA-A65BF462C196}"/>
                  </a:ext>
                </a:extLst>
              </p:cNvPr>
              <p:cNvSpPr/>
              <p:nvPr/>
            </p:nvSpPr>
            <p:spPr>
              <a:xfrm>
                <a:off x="1105958" y="1175329"/>
                <a:ext cx="2038350" cy="447675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本線 </a:t>
                </a:r>
                <a:r>
                  <a:rPr lang="en-US" altLang="zh-TW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Hopper</a:t>
                </a:r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監視</a:t>
                </a:r>
              </a:p>
            </p:txBody>
          </p:sp>
        </p:grp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EBB2C6F5-29BA-5542-1D88-F3DE087692D9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V="1">
              <a:off x="3629270" y="2691952"/>
              <a:ext cx="256561" cy="11904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CF68DFB-0C2E-79F6-49B8-780316BC5B33}"/>
              </a:ext>
            </a:extLst>
          </p:cNvPr>
          <p:cNvGrpSpPr/>
          <p:nvPr/>
        </p:nvGrpSpPr>
        <p:grpSpPr>
          <a:xfrm>
            <a:off x="525997" y="4695765"/>
            <a:ext cx="2740354" cy="1779069"/>
            <a:chOff x="1774422" y="3869193"/>
            <a:chExt cx="2740354" cy="1779069"/>
          </a:xfrm>
        </p:grpSpPr>
        <p:grpSp>
          <p:nvGrpSpPr>
            <p:cNvPr id="68" name="Group 295">
              <a:extLst>
                <a:ext uri="{FF2B5EF4-FFF2-40B4-BE49-F238E27FC236}">
                  <a16:creationId xmlns:a16="http://schemas.microsoft.com/office/drawing/2014/main" id="{792C035E-8D35-4465-BD83-F480FF120941}"/>
                </a:ext>
              </a:extLst>
            </p:cNvPr>
            <p:cNvGrpSpPr>
              <a:grpSpLocks/>
            </p:cNvGrpSpPr>
            <p:nvPr/>
          </p:nvGrpSpPr>
          <p:grpSpPr bwMode="auto">
            <a:xfrm rot="13472155" flipH="1" flipV="1">
              <a:off x="3972728" y="4502149"/>
              <a:ext cx="542048" cy="437054"/>
              <a:chOff x="3576950" y="3906430"/>
              <a:chExt cx="47" cy="39"/>
            </a:xfrm>
            <a:solidFill>
              <a:srgbClr val="FFFF00"/>
            </a:solidFill>
          </p:grpSpPr>
          <p:sp>
            <p:nvSpPr>
              <p:cNvPr id="73" name="Oval 296">
                <a:extLst>
                  <a:ext uri="{FF2B5EF4-FFF2-40B4-BE49-F238E27FC236}">
                    <a16:creationId xmlns:a16="http://schemas.microsoft.com/office/drawing/2014/main" id="{F697E66E-8E51-381C-9B6C-A1BB2B0F2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6954" y="3906458"/>
                <a:ext cx="41" cy="11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Oval 297">
                <a:extLst>
                  <a:ext uri="{FF2B5EF4-FFF2-40B4-BE49-F238E27FC236}">
                    <a16:creationId xmlns:a16="http://schemas.microsoft.com/office/drawing/2014/main" id="{29D3BDE3-8434-0D9E-8713-22D032512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6966" y="3906450"/>
                <a:ext cx="1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Oval 298">
                <a:extLst>
                  <a:ext uri="{FF2B5EF4-FFF2-40B4-BE49-F238E27FC236}">
                    <a16:creationId xmlns:a16="http://schemas.microsoft.com/office/drawing/2014/main" id="{6A2D41F2-5D5B-5C02-1C01-6070F1FD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6989" y="3906447"/>
                <a:ext cx="8" cy="18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6" name="Oval 299">
                <a:extLst>
                  <a:ext uri="{FF2B5EF4-FFF2-40B4-BE49-F238E27FC236}">
                    <a16:creationId xmlns:a16="http://schemas.microsoft.com/office/drawing/2014/main" id="{05CA4058-30C7-9583-699A-F56FE7456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3576958" y="3906431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7" name="Oval 300">
                <a:extLst>
                  <a:ext uri="{FF2B5EF4-FFF2-40B4-BE49-F238E27FC236}">
                    <a16:creationId xmlns:a16="http://schemas.microsoft.com/office/drawing/2014/main" id="{9A139DA0-BB11-C0B4-2CE5-99FB11313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6953" y="3906447"/>
                <a:ext cx="8" cy="18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Oval 301">
                <a:extLst>
                  <a:ext uri="{FF2B5EF4-FFF2-40B4-BE49-F238E27FC236}">
                    <a16:creationId xmlns:a16="http://schemas.microsoft.com/office/drawing/2014/main" id="{A584534C-8AAC-AE81-DD70-E39531523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3576984" y="3906430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002771AF-7628-EC2B-99AF-2C084C5C4D0A}"/>
                </a:ext>
              </a:extLst>
            </p:cNvPr>
            <p:cNvGrpSpPr/>
            <p:nvPr/>
          </p:nvGrpSpPr>
          <p:grpSpPr>
            <a:xfrm>
              <a:off x="1774422" y="3869193"/>
              <a:ext cx="1812167" cy="1779069"/>
              <a:chOff x="1166263" y="4486276"/>
              <a:chExt cx="2085975" cy="2047876"/>
            </a:xfrm>
          </p:grpSpPr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06390B6E-8065-1558-C2CE-9DE33BCC9E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7690" y="4962526"/>
                <a:ext cx="2035497" cy="157162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A23A01F-7B6B-0535-EE13-FE9B1ED949EF}"/>
                  </a:ext>
                </a:extLst>
              </p:cNvPr>
              <p:cNvSpPr/>
              <p:nvPr/>
            </p:nvSpPr>
            <p:spPr>
              <a:xfrm>
                <a:off x="1166263" y="4486276"/>
                <a:ext cx="2085975" cy="447675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PL</a:t>
                </a:r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欠板監視</a:t>
                </a:r>
              </a:p>
            </p:txBody>
          </p:sp>
        </p:grp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87DCE7C3-AE19-2A90-422B-FEE29BF3EF58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3586589" y="4063650"/>
              <a:ext cx="366810" cy="459446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74E0EDEC-7064-B8CE-1325-75C3B44CDCA2}"/>
              </a:ext>
            </a:extLst>
          </p:cNvPr>
          <p:cNvGrpSpPr/>
          <p:nvPr/>
        </p:nvGrpSpPr>
        <p:grpSpPr>
          <a:xfrm>
            <a:off x="3460570" y="1767971"/>
            <a:ext cx="4813203" cy="2016636"/>
            <a:chOff x="4866813" y="2252866"/>
            <a:chExt cx="4813203" cy="2016636"/>
          </a:xfrm>
        </p:grpSpPr>
        <p:grpSp>
          <p:nvGrpSpPr>
            <p:cNvPr id="80" name="Group 295">
              <a:extLst>
                <a:ext uri="{FF2B5EF4-FFF2-40B4-BE49-F238E27FC236}">
                  <a16:creationId xmlns:a16="http://schemas.microsoft.com/office/drawing/2014/main" id="{9DF8D2AA-845B-8814-15E6-7642BD61E47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 flipV="1">
              <a:off x="6485897" y="3067033"/>
              <a:ext cx="511940" cy="485850"/>
              <a:chOff x="6259619" y="1245255"/>
              <a:chExt cx="47" cy="37"/>
            </a:xfrm>
            <a:solidFill>
              <a:srgbClr val="FFFF00"/>
            </a:solidFill>
          </p:grpSpPr>
          <p:sp>
            <p:nvSpPr>
              <p:cNvPr id="93" name="Oval 296">
                <a:extLst>
                  <a:ext uri="{FF2B5EF4-FFF2-40B4-BE49-F238E27FC236}">
                    <a16:creationId xmlns:a16="http://schemas.microsoft.com/office/drawing/2014/main" id="{AA48E6A6-ECB5-3845-B6E9-0155F4727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9622" y="1245281"/>
                <a:ext cx="41" cy="11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4" name="Oval 297">
                <a:extLst>
                  <a:ext uri="{FF2B5EF4-FFF2-40B4-BE49-F238E27FC236}">
                    <a16:creationId xmlns:a16="http://schemas.microsoft.com/office/drawing/2014/main" id="{6A28FB29-F455-FC3B-4339-3D9AF2AA2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9634" y="1245272"/>
                <a:ext cx="1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5" name="Oval 298">
                <a:extLst>
                  <a:ext uri="{FF2B5EF4-FFF2-40B4-BE49-F238E27FC236}">
                    <a16:creationId xmlns:a16="http://schemas.microsoft.com/office/drawing/2014/main" id="{CAAAFF57-079F-9A1C-326D-5F3DAF4E6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9658" y="1245271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6" name="Oval 299">
                <a:extLst>
                  <a:ext uri="{FF2B5EF4-FFF2-40B4-BE49-F238E27FC236}">
                    <a16:creationId xmlns:a16="http://schemas.microsoft.com/office/drawing/2014/main" id="{EF8C9430-4E82-9E71-CA81-FAFC861B9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6259627" y="1245255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7" name="Oval 300">
                <a:extLst>
                  <a:ext uri="{FF2B5EF4-FFF2-40B4-BE49-F238E27FC236}">
                    <a16:creationId xmlns:a16="http://schemas.microsoft.com/office/drawing/2014/main" id="{2B140210-088B-C675-CB19-E3E64E9E7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9621" y="1245271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8" name="Oval 301">
                <a:extLst>
                  <a:ext uri="{FF2B5EF4-FFF2-40B4-BE49-F238E27FC236}">
                    <a16:creationId xmlns:a16="http://schemas.microsoft.com/office/drawing/2014/main" id="{9D8BE55E-2339-F305-9A71-1883DB4BC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6259652" y="1245255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1" name="Group 295">
              <a:extLst>
                <a:ext uri="{FF2B5EF4-FFF2-40B4-BE49-F238E27FC236}">
                  <a16:creationId xmlns:a16="http://schemas.microsoft.com/office/drawing/2014/main" id="{A9E6FE89-8562-2F6B-67AB-80332F8BA70D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 flipV="1">
              <a:off x="4852658" y="3037516"/>
              <a:ext cx="532399" cy="504090"/>
              <a:chOff x="4296343" y="1165137"/>
              <a:chExt cx="47" cy="38"/>
            </a:xfrm>
            <a:solidFill>
              <a:srgbClr val="FFFF00"/>
            </a:solidFill>
          </p:grpSpPr>
          <p:sp>
            <p:nvSpPr>
              <p:cNvPr id="87" name="Oval 296">
                <a:extLst>
                  <a:ext uri="{FF2B5EF4-FFF2-40B4-BE49-F238E27FC236}">
                    <a16:creationId xmlns:a16="http://schemas.microsoft.com/office/drawing/2014/main" id="{80A677ED-09D2-4C6E-36A2-D2C554776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346" y="1165164"/>
                <a:ext cx="41" cy="11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88" name="Oval 297">
                <a:extLst>
                  <a:ext uri="{FF2B5EF4-FFF2-40B4-BE49-F238E27FC236}">
                    <a16:creationId xmlns:a16="http://schemas.microsoft.com/office/drawing/2014/main" id="{18C236D9-214C-1639-52B3-134E5664A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357" y="1165154"/>
                <a:ext cx="1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89" name="Oval 298">
                <a:extLst>
                  <a:ext uri="{FF2B5EF4-FFF2-40B4-BE49-F238E27FC236}">
                    <a16:creationId xmlns:a16="http://schemas.microsoft.com/office/drawing/2014/main" id="{2E284070-3303-85CD-7E1D-ED3C182DB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382" y="1165153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0" name="Oval 299">
                <a:extLst>
                  <a:ext uri="{FF2B5EF4-FFF2-40B4-BE49-F238E27FC236}">
                    <a16:creationId xmlns:a16="http://schemas.microsoft.com/office/drawing/2014/main" id="{A15C25EB-C341-F762-CF31-5B9D79F0C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4296351" y="1165139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1" name="Oval 300">
                <a:extLst>
                  <a:ext uri="{FF2B5EF4-FFF2-40B4-BE49-F238E27FC236}">
                    <a16:creationId xmlns:a16="http://schemas.microsoft.com/office/drawing/2014/main" id="{5AAB111E-3929-2C3C-1F64-453C6B52C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345" y="1165153"/>
                <a:ext cx="8" cy="19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92" name="Oval 301">
                <a:extLst>
                  <a:ext uri="{FF2B5EF4-FFF2-40B4-BE49-F238E27FC236}">
                    <a16:creationId xmlns:a16="http://schemas.microsoft.com/office/drawing/2014/main" id="{A8B1D059-C959-89DF-EFC6-99B818D09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4296375" y="1165137"/>
                <a:ext cx="8" cy="23"/>
              </a:xfrm>
              <a:prstGeom prst="ellipse">
                <a:avLst/>
              </a:prstGeom>
              <a:grp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D3981BC-E08B-8924-B85B-B197F24E51C7}"/>
                </a:ext>
              </a:extLst>
            </p:cNvPr>
            <p:cNvGrpSpPr/>
            <p:nvPr/>
          </p:nvGrpSpPr>
          <p:grpSpPr>
            <a:xfrm>
              <a:off x="7699658" y="2252866"/>
              <a:ext cx="1980358" cy="2016636"/>
              <a:chOff x="7461875" y="1905001"/>
              <a:chExt cx="2279578" cy="2321337"/>
            </a:xfrm>
          </p:grpSpPr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2B99B29D-2884-AE73-D371-F5BDF192B1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61875" y="2381250"/>
                <a:ext cx="2279166" cy="184508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5A58EB31-3C5F-BF76-B784-6FF381072CBC}"/>
                  </a:ext>
                </a:extLst>
              </p:cNvPr>
              <p:cNvSpPr/>
              <p:nvPr/>
            </p:nvSpPr>
            <p:spPr>
              <a:xfrm>
                <a:off x="7462287" y="1905001"/>
                <a:ext cx="2279166" cy="447675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1</a:t>
                </a:r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、</a:t>
                </a:r>
                <a:r>
                  <a:rPr lang="en-US" altLang="zh-TW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2 BR</a:t>
                </a:r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</a:t>
                </a:r>
                <a:r>
                  <a:rPr lang="en-US" altLang="zh-TW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Hopper</a:t>
                </a:r>
                <a:r>
                  <a:rPr lang="zh-TW" altLang="en-US" sz="1400" b="1">
                    <a:solidFill>
                      <a:sysClr val="windowText" lastClr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監視</a:t>
                </a:r>
              </a:p>
            </p:txBody>
          </p:sp>
        </p:grp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CD931FD6-4A1D-A150-67F1-1085DBA889A3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7062563" y="2447323"/>
              <a:ext cx="637453" cy="80324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CC47B4E9-1944-9225-D0F8-A8FDE8CE034B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5124551" y="2447323"/>
              <a:ext cx="2575465" cy="51746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圖片 99">
            <a:extLst>
              <a:ext uri="{FF2B5EF4-FFF2-40B4-BE49-F238E27FC236}">
                <a16:creationId xmlns:a16="http://schemas.microsoft.com/office/drawing/2014/main" id="{C2AC0217-960D-553E-2F08-E733B7031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41" y="5696671"/>
            <a:ext cx="5030374" cy="79820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22FF41C-5309-EF12-3202-CA0F4A18B02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47"/>
          <a:stretch/>
        </p:blipFill>
        <p:spPr>
          <a:xfrm>
            <a:off x="7157442" y="3848253"/>
            <a:ext cx="5030374" cy="1852301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F1C2AD3C-78A6-5F7B-40DD-B96DA02B2112}"/>
              </a:ext>
            </a:extLst>
          </p:cNvPr>
          <p:cNvGrpSpPr/>
          <p:nvPr/>
        </p:nvGrpSpPr>
        <p:grpSpPr>
          <a:xfrm>
            <a:off x="5175003" y="1699412"/>
            <a:ext cx="927984" cy="608893"/>
            <a:chOff x="6500936" y="2056548"/>
            <a:chExt cx="927984" cy="608893"/>
          </a:xfrm>
        </p:grpSpPr>
        <p:grpSp>
          <p:nvGrpSpPr>
            <p:cNvPr id="42" name="Group 1">
              <a:extLst>
                <a:ext uri="{FF2B5EF4-FFF2-40B4-BE49-F238E27FC236}">
                  <a16:creationId xmlns:a16="http://schemas.microsoft.com/office/drawing/2014/main" id="{EF8ABDB5-F683-BFBB-2465-1916B7D2666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 flipV="1">
              <a:off x="6986537" y="2372363"/>
              <a:ext cx="383993" cy="287907"/>
              <a:chOff x="5905547" y="32"/>
              <a:chExt cx="46" cy="40"/>
            </a:xfrm>
          </p:grpSpPr>
          <p:sp>
            <p:nvSpPr>
              <p:cNvPr id="51" name="Oval 2">
                <a:extLst>
                  <a:ext uri="{FF2B5EF4-FFF2-40B4-BE49-F238E27FC236}">
                    <a16:creationId xmlns:a16="http://schemas.microsoft.com/office/drawing/2014/main" id="{04CCE963-AC15-AD87-41DD-87B730011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9" y="61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Oval 3">
                <a:extLst>
                  <a:ext uri="{FF2B5EF4-FFF2-40B4-BE49-F238E27FC236}">
                    <a16:creationId xmlns:a16="http://schemas.microsoft.com/office/drawing/2014/main" id="{FBD07337-B8AF-DF8C-F4ED-999FC3930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61" y="51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Oval 4">
                <a:extLst>
                  <a:ext uri="{FF2B5EF4-FFF2-40B4-BE49-F238E27FC236}">
                    <a16:creationId xmlns:a16="http://schemas.microsoft.com/office/drawing/2014/main" id="{FE5D460C-6254-D6AA-614D-B75AA1254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85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Oval 5">
                <a:extLst>
                  <a:ext uri="{FF2B5EF4-FFF2-40B4-BE49-F238E27FC236}">
                    <a16:creationId xmlns:a16="http://schemas.microsoft.com/office/drawing/2014/main" id="{9DE03D39-3ED2-6E54-852B-9BD7B8EB3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55" y="34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Oval 6">
                <a:extLst>
                  <a:ext uri="{FF2B5EF4-FFF2-40B4-BE49-F238E27FC236}">
                    <a16:creationId xmlns:a16="http://schemas.microsoft.com/office/drawing/2014/main" id="{2D75B82D-C844-E51B-7927-04EEB7FEC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8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9" name="Oval 7">
                <a:extLst>
                  <a:ext uri="{FF2B5EF4-FFF2-40B4-BE49-F238E27FC236}">
                    <a16:creationId xmlns:a16="http://schemas.microsoft.com/office/drawing/2014/main" id="{09FA04C7-ACE4-6B39-BB66-1B8FE99D4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79" y="32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E8ADBA22-1563-0138-34F5-224962744FFC}"/>
                </a:ext>
              </a:extLst>
            </p:cNvPr>
            <p:cNvGrpSpPr>
              <a:grpSpLocks/>
            </p:cNvGrpSpPr>
            <p:nvPr/>
          </p:nvGrpSpPr>
          <p:grpSpPr bwMode="auto">
            <a:xfrm rot="10672039" flipH="1" flipV="1">
              <a:off x="6517047" y="2377534"/>
              <a:ext cx="383993" cy="287907"/>
              <a:chOff x="5905503" y="33"/>
              <a:chExt cx="46" cy="40"/>
            </a:xfrm>
          </p:grpSpPr>
          <p:sp>
            <p:nvSpPr>
              <p:cNvPr id="45" name="Oval 9">
                <a:extLst>
                  <a:ext uri="{FF2B5EF4-FFF2-40B4-BE49-F238E27FC236}">
                    <a16:creationId xmlns:a16="http://schemas.microsoft.com/office/drawing/2014/main" id="{CA696A18-6619-903B-7606-E6691B473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5" y="62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Oval 10">
                <a:extLst>
                  <a:ext uri="{FF2B5EF4-FFF2-40B4-BE49-F238E27FC236}">
                    <a16:creationId xmlns:a16="http://schemas.microsoft.com/office/drawing/2014/main" id="{BD41055C-25C2-0E3F-5CAA-6B5334CA6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17" y="52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Oval 11">
                <a:extLst>
                  <a:ext uri="{FF2B5EF4-FFF2-40B4-BE49-F238E27FC236}">
                    <a16:creationId xmlns:a16="http://schemas.microsoft.com/office/drawing/2014/main" id="{C1ECE6E9-52B8-B9F7-93FA-FC571F11C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1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1C226E98-8CD1-68A9-47CC-ECD9A448D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11" y="35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9" name="Oval 13">
                <a:extLst>
                  <a:ext uri="{FF2B5EF4-FFF2-40B4-BE49-F238E27FC236}">
                    <a16:creationId xmlns:a16="http://schemas.microsoft.com/office/drawing/2014/main" id="{8530F88C-04D2-DAFD-7281-6CCBE1797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4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Oval 14">
                <a:extLst>
                  <a:ext uri="{FF2B5EF4-FFF2-40B4-BE49-F238E27FC236}">
                    <a16:creationId xmlns:a16="http://schemas.microsoft.com/office/drawing/2014/main" id="{2D710EC8-2155-0327-A4D4-1F3CAB26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35" y="33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4" name="Text Box 304">
              <a:extLst>
                <a:ext uri="{FF2B5EF4-FFF2-40B4-BE49-F238E27FC236}">
                  <a16:creationId xmlns:a16="http://schemas.microsoft.com/office/drawing/2014/main" id="{5EF43F0B-762A-6A31-CF2D-BC1F82B40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936" y="2056548"/>
              <a:ext cx="927984" cy="2279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 lIns="27432" tIns="18288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zh-TW" altLang="en-US" sz="1100" b="0" i="0" u="none" strike="noStrike" baseline="0">
                  <a:solidFill>
                    <a:srgbClr val="0000FF"/>
                  </a:solidFill>
                  <a:latin typeface="+mn-ea"/>
                  <a:ea typeface="+mn-ea"/>
                </a:rPr>
                <a:t>精查、採板</a:t>
              </a: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21C5B0CF-4DB3-6D98-7F43-6252EAE8EBEF}"/>
              </a:ext>
            </a:extLst>
          </p:cNvPr>
          <p:cNvGrpSpPr/>
          <p:nvPr/>
        </p:nvGrpSpPr>
        <p:grpSpPr>
          <a:xfrm>
            <a:off x="6183835" y="1092005"/>
            <a:ext cx="927984" cy="608893"/>
            <a:chOff x="6500936" y="2056548"/>
            <a:chExt cx="927984" cy="608893"/>
          </a:xfrm>
        </p:grpSpPr>
        <p:grpSp>
          <p:nvGrpSpPr>
            <p:cNvPr id="103" name="Group 1">
              <a:extLst>
                <a:ext uri="{FF2B5EF4-FFF2-40B4-BE49-F238E27FC236}">
                  <a16:creationId xmlns:a16="http://schemas.microsoft.com/office/drawing/2014/main" id="{56F54EB8-6D94-9505-0100-814C12A6E4B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 flipV="1">
              <a:off x="6986537" y="2372363"/>
              <a:ext cx="383993" cy="287907"/>
              <a:chOff x="5905547" y="32"/>
              <a:chExt cx="46" cy="40"/>
            </a:xfrm>
          </p:grpSpPr>
          <p:sp>
            <p:nvSpPr>
              <p:cNvPr id="112" name="Oval 2">
                <a:extLst>
                  <a:ext uri="{FF2B5EF4-FFF2-40B4-BE49-F238E27FC236}">
                    <a16:creationId xmlns:a16="http://schemas.microsoft.com/office/drawing/2014/main" id="{93EA40ED-BBFC-33E1-62C9-785A22060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9" y="61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3" name="Oval 3">
                <a:extLst>
                  <a:ext uri="{FF2B5EF4-FFF2-40B4-BE49-F238E27FC236}">
                    <a16:creationId xmlns:a16="http://schemas.microsoft.com/office/drawing/2014/main" id="{E3EC18FE-415D-1312-C6A8-C434E8C4E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61" y="51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Oval 4">
                <a:extLst>
                  <a:ext uri="{FF2B5EF4-FFF2-40B4-BE49-F238E27FC236}">
                    <a16:creationId xmlns:a16="http://schemas.microsoft.com/office/drawing/2014/main" id="{4C0B67AB-78BC-1F6F-2403-8F5C456DD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85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Oval 5">
                <a:extLst>
                  <a:ext uri="{FF2B5EF4-FFF2-40B4-BE49-F238E27FC236}">
                    <a16:creationId xmlns:a16="http://schemas.microsoft.com/office/drawing/2014/main" id="{1841C761-9528-A59C-8D27-D880DBA47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55" y="34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Oval 6">
                <a:extLst>
                  <a:ext uri="{FF2B5EF4-FFF2-40B4-BE49-F238E27FC236}">
                    <a16:creationId xmlns:a16="http://schemas.microsoft.com/office/drawing/2014/main" id="{FCD0069A-1E83-9EE7-5EBC-9461A1C1E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8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7" name="Oval 7">
                <a:extLst>
                  <a:ext uri="{FF2B5EF4-FFF2-40B4-BE49-F238E27FC236}">
                    <a16:creationId xmlns:a16="http://schemas.microsoft.com/office/drawing/2014/main" id="{FDB528F1-7262-3696-A1CB-73B07118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79" y="32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4" name="Group 8">
              <a:extLst>
                <a:ext uri="{FF2B5EF4-FFF2-40B4-BE49-F238E27FC236}">
                  <a16:creationId xmlns:a16="http://schemas.microsoft.com/office/drawing/2014/main" id="{CB5D3352-1F19-CB1E-2C35-B34B780FE910}"/>
                </a:ext>
              </a:extLst>
            </p:cNvPr>
            <p:cNvGrpSpPr>
              <a:grpSpLocks/>
            </p:cNvGrpSpPr>
            <p:nvPr/>
          </p:nvGrpSpPr>
          <p:grpSpPr bwMode="auto">
            <a:xfrm rot="10672039" flipH="1" flipV="1">
              <a:off x="6517047" y="2377534"/>
              <a:ext cx="383993" cy="287907"/>
              <a:chOff x="5905503" y="33"/>
              <a:chExt cx="46" cy="40"/>
            </a:xfrm>
          </p:grpSpPr>
          <p:sp>
            <p:nvSpPr>
              <p:cNvPr id="106" name="Oval 9">
                <a:extLst>
                  <a:ext uri="{FF2B5EF4-FFF2-40B4-BE49-F238E27FC236}">
                    <a16:creationId xmlns:a16="http://schemas.microsoft.com/office/drawing/2014/main" id="{F5F23F77-559A-20E4-624C-2B2F2DE33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5" y="62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7" name="Oval 10">
                <a:extLst>
                  <a:ext uri="{FF2B5EF4-FFF2-40B4-BE49-F238E27FC236}">
                    <a16:creationId xmlns:a16="http://schemas.microsoft.com/office/drawing/2014/main" id="{C6778B6C-24DC-4B5A-F623-21288F794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17" y="52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27C86426-FF65-E6DE-EA28-B9554DE8E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1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Oval 12">
                <a:extLst>
                  <a:ext uri="{FF2B5EF4-FFF2-40B4-BE49-F238E27FC236}">
                    <a16:creationId xmlns:a16="http://schemas.microsoft.com/office/drawing/2014/main" id="{5B207D15-ADB1-A361-1DBE-8A7FDD555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11" y="35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Oval 13">
                <a:extLst>
                  <a:ext uri="{FF2B5EF4-FFF2-40B4-BE49-F238E27FC236}">
                    <a16:creationId xmlns:a16="http://schemas.microsoft.com/office/drawing/2014/main" id="{361A54E8-CFFE-E8F8-0E98-18B7DA3C5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4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1" name="Oval 14">
                <a:extLst>
                  <a:ext uri="{FF2B5EF4-FFF2-40B4-BE49-F238E27FC236}">
                    <a16:creationId xmlns:a16="http://schemas.microsoft.com/office/drawing/2014/main" id="{03BD1556-0067-11F6-4D42-E2376FD48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35" y="33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5" name="Text Box 304">
              <a:extLst>
                <a:ext uri="{FF2B5EF4-FFF2-40B4-BE49-F238E27FC236}">
                  <a16:creationId xmlns:a16="http://schemas.microsoft.com/office/drawing/2014/main" id="{9D26E6C2-AA0F-3302-D033-1B1C8CEF4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936" y="2056548"/>
              <a:ext cx="927984" cy="2279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 lIns="27432" tIns="18288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zh-TW" altLang="en-US">
                  <a:solidFill>
                    <a:srgbClr val="0000FF"/>
                  </a:solidFill>
                  <a:latin typeface="+mn-ea"/>
                </a:rPr>
                <a:t>收率</a:t>
              </a:r>
              <a:r>
                <a:rPr lang="zh-TW" altLang="en-US" sz="1100" b="0" i="0" u="none" strike="noStrike" baseline="0">
                  <a:solidFill>
                    <a:srgbClr val="0000FF"/>
                  </a:solidFill>
                  <a:latin typeface="+mn-ea"/>
                  <a:ea typeface="+mn-ea"/>
                </a:rPr>
                <a:t>、取樣</a:t>
              </a: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D03C80D4-ED1D-7291-F07D-8F0A1C277A8E}"/>
              </a:ext>
            </a:extLst>
          </p:cNvPr>
          <p:cNvGrpSpPr/>
          <p:nvPr/>
        </p:nvGrpSpPr>
        <p:grpSpPr>
          <a:xfrm>
            <a:off x="2666719" y="2042025"/>
            <a:ext cx="693801" cy="721235"/>
            <a:chOff x="1564126" y="3052864"/>
            <a:chExt cx="511153" cy="595063"/>
          </a:xfrm>
        </p:grpSpPr>
        <p:grpSp>
          <p:nvGrpSpPr>
            <p:cNvPr id="119" name="Group 8">
              <a:extLst>
                <a:ext uri="{FF2B5EF4-FFF2-40B4-BE49-F238E27FC236}">
                  <a16:creationId xmlns:a16="http://schemas.microsoft.com/office/drawing/2014/main" id="{CC6EB16F-37F4-8457-AADF-340270F5EA39}"/>
                </a:ext>
              </a:extLst>
            </p:cNvPr>
            <p:cNvGrpSpPr>
              <a:grpSpLocks/>
            </p:cNvGrpSpPr>
            <p:nvPr/>
          </p:nvGrpSpPr>
          <p:grpSpPr bwMode="auto">
            <a:xfrm rot="10672039" flipH="1" flipV="1">
              <a:off x="1623276" y="3360020"/>
              <a:ext cx="383993" cy="287907"/>
              <a:chOff x="5905503" y="33"/>
              <a:chExt cx="46" cy="40"/>
            </a:xfrm>
          </p:grpSpPr>
          <p:sp>
            <p:nvSpPr>
              <p:cNvPr id="121" name="Oval 9">
                <a:extLst>
                  <a:ext uri="{FF2B5EF4-FFF2-40B4-BE49-F238E27FC236}">
                    <a16:creationId xmlns:a16="http://schemas.microsoft.com/office/drawing/2014/main" id="{8F6C8E89-DB62-E136-BB04-A712296E6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5" y="62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Oval 10">
                <a:extLst>
                  <a:ext uri="{FF2B5EF4-FFF2-40B4-BE49-F238E27FC236}">
                    <a16:creationId xmlns:a16="http://schemas.microsoft.com/office/drawing/2014/main" id="{863F18DE-5C39-4893-F133-C7D004297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17" y="52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3" name="Oval 11">
                <a:extLst>
                  <a:ext uri="{FF2B5EF4-FFF2-40B4-BE49-F238E27FC236}">
                    <a16:creationId xmlns:a16="http://schemas.microsoft.com/office/drawing/2014/main" id="{4A2DCDAE-DC50-D6FC-933E-AD10E4872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1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D2942A04-1CE2-DAA0-5C1A-4B2DD9516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11" y="35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" name="Oval 13">
                <a:extLst>
                  <a:ext uri="{FF2B5EF4-FFF2-40B4-BE49-F238E27FC236}">
                    <a16:creationId xmlns:a16="http://schemas.microsoft.com/office/drawing/2014/main" id="{E363A22E-6AD5-5739-80E8-D69070CC8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4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6" name="Oval 14">
                <a:extLst>
                  <a:ext uri="{FF2B5EF4-FFF2-40B4-BE49-F238E27FC236}">
                    <a16:creationId xmlns:a16="http://schemas.microsoft.com/office/drawing/2014/main" id="{9B765643-77D1-155C-70F4-D215413AE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35" y="33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0" name="Text Box 304">
              <a:extLst>
                <a:ext uri="{FF2B5EF4-FFF2-40B4-BE49-F238E27FC236}">
                  <a16:creationId xmlns:a16="http://schemas.microsoft.com/office/drawing/2014/main" id="{2EB203D8-5F54-2066-2531-C5ABBBFA8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4126" y="3052864"/>
              <a:ext cx="511153" cy="2397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 lIns="27432" tIns="18288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zh-TW" altLang="en-US" sz="1100" b="0" i="0" u="none" strike="noStrike" baseline="0">
                  <a:solidFill>
                    <a:srgbClr val="0000FF"/>
                  </a:solidFill>
                  <a:latin typeface="+mn-ea"/>
                  <a:ea typeface="+mn-ea"/>
                </a:rPr>
                <a:t>股長</a:t>
              </a: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9422BF2D-3D5F-29A1-9A84-E9F0FFCEB4F7}"/>
              </a:ext>
            </a:extLst>
          </p:cNvPr>
          <p:cNvGrpSpPr/>
          <p:nvPr/>
        </p:nvGrpSpPr>
        <p:grpSpPr>
          <a:xfrm>
            <a:off x="6019554" y="5499165"/>
            <a:ext cx="927984" cy="608893"/>
            <a:chOff x="6500936" y="2056548"/>
            <a:chExt cx="927984" cy="608893"/>
          </a:xfrm>
        </p:grpSpPr>
        <p:grpSp>
          <p:nvGrpSpPr>
            <p:cNvPr id="128" name="Group 1">
              <a:extLst>
                <a:ext uri="{FF2B5EF4-FFF2-40B4-BE49-F238E27FC236}">
                  <a16:creationId xmlns:a16="http://schemas.microsoft.com/office/drawing/2014/main" id="{03EA1D99-9691-C327-0689-DF960EC29C8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 flipV="1">
              <a:off x="6986537" y="2372363"/>
              <a:ext cx="383993" cy="287907"/>
              <a:chOff x="5905547" y="32"/>
              <a:chExt cx="46" cy="40"/>
            </a:xfrm>
          </p:grpSpPr>
          <p:sp>
            <p:nvSpPr>
              <p:cNvPr id="137" name="Oval 2">
                <a:extLst>
                  <a:ext uri="{FF2B5EF4-FFF2-40B4-BE49-F238E27FC236}">
                    <a16:creationId xmlns:a16="http://schemas.microsoft.com/office/drawing/2014/main" id="{5DD9B3A4-222E-5B90-36A8-8D33D7B33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9" y="61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8" name="Oval 3">
                <a:extLst>
                  <a:ext uri="{FF2B5EF4-FFF2-40B4-BE49-F238E27FC236}">
                    <a16:creationId xmlns:a16="http://schemas.microsoft.com/office/drawing/2014/main" id="{DACD0B7B-2587-227D-5DFF-FFD470D78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61" y="51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9" name="Oval 4">
                <a:extLst>
                  <a:ext uri="{FF2B5EF4-FFF2-40B4-BE49-F238E27FC236}">
                    <a16:creationId xmlns:a16="http://schemas.microsoft.com/office/drawing/2014/main" id="{6E9A53B0-DB67-D1CC-F743-D7CC4C731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85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0" name="Oval 5">
                <a:extLst>
                  <a:ext uri="{FF2B5EF4-FFF2-40B4-BE49-F238E27FC236}">
                    <a16:creationId xmlns:a16="http://schemas.microsoft.com/office/drawing/2014/main" id="{8FCA5FCA-850E-9E71-3F80-1376BDB45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55" y="34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1" name="Oval 6">
                <a:extLst>
                  <a:ext uri="{FF2B5EF4-FFF2-40B4-BE49-F238E27FC236}">
                    <a16:creationId xmlns:a16="http://schemas.microsoft.com/office/drawing/2014/main" id="{69C2B670-850F-C9D1-5EBB-DE4A455F0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8" y="49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2" name="Oval 7">
                <a:extLst>
                  <a:ext uri="{FF2B5EF4-FFF2-40B4-BE49-F238E27FC236}">
                    <a16:creationId xmlns:a16="http://schemas.microsoft.com/office/drawing/2014/main" id="{1D694D50-8BAA-C99D-6BCF-D7BEE0B88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79" y="32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29" name="Group 8">
              <a:extLst>
                <a:ext uri="{FF2B5EF4-FFF2-40B4-BE49-F238E27FC236}">
                  <a16:creationId xmlns:a16="http://schemas.microsoft.com/office/drawing/2014/main" id="{BDD7CDDD-45D6-0B68-7322-BD404045725E}"/>
                </a:ext>
              </a:extLst>
            </p:cNvPr>
            <p:cNvGrpSpPr>
              <a:grpSpLocks/>
            </p:cNvGrpSpPr>
            <p:nvPr/>
          </p:nvGrpSpPr>
          <p:grpSpPr bwMode="auto">
            <a:xfrm rot="10672039" flipH="1" flipV="1">
              <a:off x="6517047" y="2377534"/>
              <a:ext cx="383993" cy="287907"/>
              <a:chOff x="5905503" y="33"/>
              <a:chExt cx="46" cy="40"/>
            </a:xfrm>
          </p:grpSpPr>
          <p:sp>
            <p:nvSpPr>
              <p:cNvPr id="131" name="Oval 9">
                <a:extLst>
                  <a:ext uri="{FF2B5EF4-FFF2-40B4-BE49-F238E27FC236}">
                    <a16:creationId xmlns:a16="http://schemas.microsoft.com/office/drawing/2014/main" id="{491053D4-D839-6CD1-AE76-3BEE6C238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5" y="62"/>
                <a:ext cx="41" cy="1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2" name="Oval 10">
                <a:extLst>
                  <a:ext uri="{FF2B5EF4-FFF2-40B4-BE49-F238E27FC236}">
                    <a16:creationId xmlns:a16="http://schemas.microsoft.com/office/drawing/2014/main" id="{E91EAA57-7CF5-C539-01FA-1ABBF609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17" y="52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3" name="Oval 11">
                <a:extLst>
                  <a:ext uri="{FF2B5EF4-FFF2-40B4-BE49-F238E27FC236}">
                    <a16:creationId xmlns:a16="http://schemas.microsoft.com/office/drawing/2014/main" id="{DBA526AC-8437-0EDF-1DE2-DD31DC2F6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41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4" name="Oval 12">
                <a:extLst>
                  <a:ext uri="{FF2B5EF4-FFF2-40B4-BE49-F238E27FC236}">
                    <a16:creationId xmlns:a16="http://schemas.microsoft.com/office/drawing/2014/main" id="{4333C226-7397-C87B-1902-D465642CD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27266">
                <a:off x="5905511" y="35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Oval 13">
                <a:extLst>
                  <a:ext uri="{FF2B5EF4-FFF2-40B4-BE49-F238E27FC236}">
                    <a16:creationId xmlns:a16="http://schemas.microsoft.com/office/drawing/2014/main" id="{8C32E3BC-3E91-8633-A6B9-7CD1E79CD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5504" y="50"/>
                <a:ext cx="8" cy="1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Oval 14">
                <a:extLst>
                  <a:ext uri="{FF2B5EF4-FFF2-40B4-BE49-F238E27FC236}">
                    <a16:creationId xmlns:a16="http://schemas.microsoft.com/office/drawing/2014/main" id="{1B5BF342-4BE1-8D8D-9497-E006DA91B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79845">
                <a:off x="5905535" y="33"/>
                <a:ext cx="8" cy="2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0" name="Text Box 304">
              <a:extLst>
                <a:ext uri="{FF2B5EF4-FFF2-40B4-BE49-F238E27FC236}">
                  <a16:creationId xmlns:a16="http://schemas.microsoft.com/office/drawing/2014/main" id="{B35DA7CD-44DC-3905-6B40-6ADD9BA90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936" y="2056548"/>
              <a:ext cx="927984" cy="2279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 lIns="27432" tIns="18288" rIns="0" bIns="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zh-TW" altLang="en-US" sz="1100" b="0" i="0" u="none" strike="noStrike" baseline="0">
                  <a:solidFill>
                    <a:srgbClr val="0000FF"/>
                  </a:solidFill>
                  <a:latin typeface="+mn-ea"/>
                  <a:ea typeface="+mn-ea"/>
                </a:rPr>
                <a:t>仕上、搬運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1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62C0252-DE50-40F4-ACCB-EAA48254D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1801687"/>
            <a:ext cx="4626598" cy="5056313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主 題 選 定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3C057AA5-B8F0-4BB5-8C90-39AC108325A0}"/>
              </a:ext>
            </a:extLst>
          </p:cNvPr>
          <p:cNvSpPr/>
          <p:nvPr/>
        </p:nvSpPr>
        <p:spPr>
          <a:xfrm>
            <a:off x="5262924" y="1048316"/>
            <a:ext cx="5554133" cy="2550582"/>
          </a:xfrm>
          <a:prstGeom prst="wedgeRoundRectCallout">
            <a:avLst>
              <a:gd name="adj1" fmla="val -63765"/>
              <a:gd name="adj2" fmla="val -7592"/>
              <a:gd name="adj3" fmla="val 16667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欠 板 檢 測</a:t>
            </a:r>
            <a:endParaRPr lang="en-US" altLang="zh-TW" sz="5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algn="ctr"/>
            <a:r>
              <a:rPr lang="zh-TW" altLang="en-US" sz="5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「自 動 化」</a:t>
            </a:r>
            <a:r>
              <a:rPr lang="en-US" altLang="zh-TW" sz="5400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!</a:t>
            </a:r>
            <a:endParaRPr lang="zh-TW" altLang="en-US" sz="5400" b="1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582DF4C7-6304-1E98-436B-0E322157884D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5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031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DD92633-4970-CDF9-06B1-F746C77D7360}"/>
              </a:ext>
            </a:extLst>
          </p:cNvPr>
          <p:cNvCxnSpPr>
            <a:cxnSpLocks/>
          </p:cNvCxnSpPr>
          <p:nvPr/>
        </p:nvCxnSpPr>
        <p:spPr>
          <a:xfrm>
            <a:off x="1684767" y="4653142"/>
            <a:ext cx="355437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547F03-B6C4-039B-D1F0-FFF920E1EA30}"/>
              </a:ext>
            </a:extLst>
          </p:cNvPr>
          <p:cNvCxnSpPr>
            <a:cxnSpLocks/>
          </p:cNvCxnSpPr>
          <p:nvPr/>
        </p:nvCxnSpPr>
        <p:spPr>
          <a:xfrm flipV="1">
            <a:off x="1684767" y="4098905"/>
            <a:ext cx="3554377" cy="301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Freeform 5">
            <a:extLst>
              <a:ext uri="{FF2B5EF4-FFF2-40B4-BE49-F238E27FC236}">
                <a16:creationId xmlns:a16="http://schemas.microsoft.com/office/drawing/2014/main" id="{B637B1A6-BE83-2DD1-AF28-12FD7BFA38B9}"/>
              </a:ext>
            </a:extLst>
          </p:cNvPr>
          <p:cNvSpPr>
            <a:spLocks/>
          </p:cNvSpPr>
          <p:nvPr/>
        </p:nvSpPr>
        <p:spPr bwMode="auto">
          <a:xfrm>
            <a:off x="1646261" y="5509497"/>
            <a:ext cx="3696008" cy="579852"/>
          </a:xfrm>
          <a:custGeom>
            <a:avLst/>
            <a:gdLst>
              <a:gd name="T0" fmla="*/ 5805 w 5805"/>
              <a:gd name="T1" fmla="*/ 401 h 401"/>
              <a:gd name="T2" fmla="*/ 0 w 5805"/>
              <a:gd name="T3" fmla="*/ 401 h 401"/>
              <a:gd name="T4" fmla="*/ 280 w 5805"/>
              <a:gd name="T5" fmla="*/ 0 h 401"/>
              <a:gd name="T6" fmla="*/ 5508 w 5805"/>
              <a:gd name="T7" fmla="*/ 0 h 401"/>
              <a:gd name="T8" fmla="*/ 5805 w 5805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5" h="401">
                <a:moveTo>
                  <a:pt x="5805" y="401"/>
                </a:moveTo>
                <a:lnTo>
                  <a:pt x="0" y="401"/>
                </a:lnTo>
                <a:lnTo>
                  <a:pt x="280" y="0"/>
                </a:lnTo>
                <a:lnTo>
                  <a:pt x="5508" y="0"/>
                </a:lnTo>
                <a:lnTo>
                  <a:pt x="5805" y="40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2CF3DD-0CE0-CA34-B99F-ADC4BE2004CB}"/>
              </a:ext>
            </a:extLst>
          </p:cNvPr>
          <p:cNvSpPr txBox="1"/>
          <p:nvPr/>
        </p:nvSpPr>
        <p:spPr>
          <a:xfrm>
            <a:off x="950178" y="3331792"/>
            <a:ext cx="31451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9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4</a:t>
            </a:r>
            <a:endParaRPr lang="ja-JP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C9971-CF64-41C6-5AB4-20BAEA9D0B90}"/>
              </a:ext>
            </a:extLst>
          </p:cNvPr>
          <p:cNvSpPr txBox="1"/>
          <p:nvPr/>
        </p:nvSpPr>
        <p:spPr>
          <a:xfrm>
            <a:off x="944398" y="3898035"/>
            <a:ext cx="31451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9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endParaRPr lang="ja-JP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B26D610-E24E-D3A5-9BF5-589F8A31E893}"/>
              </a:ext>
            </a:extLst>
          </p:cNvPr>
          <p:cNvSpPr txBox="1"/>
          <p:nvPr/>
        </p:nvSpPr>
        <p:spPr>
          <a:xfrm>
            <a:off x="940595" y="4466465"/>
            <a:ext cx="31451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9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endParaRPr lang="ja-JP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5C25032-9C42-2B24-6103-03ABDE288CD2}"/>
              </a:ext>
            </a:extLst>
          </p:cNvPr>
          <p:cNvSpPr txBox="1"/>
          <p:nvPr/>
        </p:nvSpPr>
        <p:spPr>
          <a:xfrm>
            <a:off x="955339" y="5033909"/>
            <a:ext cx="31451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9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endParaRPr lang="ja-JP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EF035DD-94A7-BDE8-38D8-72157A6A98A7}"/>
              </a:ext>
            </a:extLst>
          </p:cNvPr>
          <p:cNvSpPr txBox="1"/>
          <p:nvPr/>
        </p:nvSpPr>
        <p:spPr>
          <a:xfrm>
            <a:off x="927636" y="5548227"/>
            <a:ext cx="314428" cy="39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999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</a:t>
            </a:r>
            <a:endParaRPr lang="ja-JP" altLang="en-US" sz="1999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8373F0-D41F-7E6B-5815-B80C9306DD37}"/>
              </a:ext>
            </a:extLst>
          </p:cNvPr>
          <p:cNvSpPr/>
          <p:nvPr/>
        </p:nvSpPr>
        <p:spPr>
          <a:xfrm>
            <a:off x="3576403" y="6000564"/>
            <a:ext cx="1366552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zh-TW" altLang="en-US" sz="2399" b="1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目標</a:t>
            </a:r>
            <a:endParaRPr lang="ja-JP" altLang="en-US" sz="2399" b="1">
              <a:solidFill>
                <a:prstClr val="black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35" name="矩形 834">
            <a:extLst>
              <a:ext uri="{FF2B5EF4-FFF2-40B4-BE49-F238E27FC236}">
                <a16:creationId xmlns:a16="http://schemas.microsoft.com/office/drawing/2014/main" id="{BF125248-0A1E-DB6F-FDE7-202487FC2463}"/>
              </a:ext>
            </a:extLst>
          </p:cNvPr>
          <p:cNvSpPr/>
          <p:nvPr/>
        </p:nvSpPr>
        <p:spPr>
          <a:xfrm>
            <a:off x="2230105" y="6003932"/>
            <a:ext cx="1366552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zh-TW" altLang="en-US" sz="2399" b="1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現況</a:t>
            </a:r>
            <a:endParaRPr lang="ja-JP" altLang="en-US" sz="2399" b="1">
              <a:solidFill>
                <a:prstClr val="black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842" name="直線接點 841">
            <a:extLst>
              <a:ext uri="{FF2B5EF4-FFF2-40B4-BE49-F238E27FC236}">
                <a16:creationId xmlns:a16="http://schemas.microsoft.com/office/drawing/2014/main" id="{79474762-22AD-D0D6-5D6A-2517D9E53668}"/>
              </a:ext>
            </a:extLst>
          </p:cNvPr>
          <p:cNvCxnSpPr>
            <a:cxnSpLocks/>
          </p:cNvCxnSpPr>
          <p:nvPr/>
        </p:nvCxnSpPr>
        <p:spPr>
          <a:xfrm flipV="1">
            <a:off x="1670945" y="3527360"/>
            <a:ext cx="3536877" cy="516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7" name="直線接點 846">
            <a:extLst>
              <a:ext uri="{FF2B5EF4-FFF2-40B4-BE49-F238E27FC236}">
                <a16:creationId xmlns:a16="http://schemas.microsoft.com/office/drawing/2014/main" id="{9A8F6811-0C16-8C79-5C3C-995A3D107875}"/>
              </a:ext>
            </a:extLst>
          </p:cNvPr>
          <p:cNvCxnSpPr>
            <a:cxnSpLocks/>
          </p:cNvCxnSpPr>
          <p:nvPr/>
        </p:nvCxnSpPr>
        <p:spPr>
          <a:xfrm flipV="1">
            <a:off x="1684767" y="5209072"/>
            <a:ext cx="3554377" cy="723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8" name="文字方塊 847">
            <a:extLst>
              <a:ext uri="{FF2B5EF4-FFF2-40B4-BE49-F238E27FC236}">
                <a16:creationId xmlns:a16="http://schemas.microsoft.com/office/drawing/2014/main" id="{1CB00629-176D-1FFE-8332-317F9DEFD23F}"/>
              </a:ext>
            </a:extLst>
          </p:cNvPr>
          <p:cNvSpPr txBox="1"/>
          <p:nvPr/>
        </p:nvSpPr>
        <p:spPr>
          <a:xfrm>
            <a:off x="858284" y="2979848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人</a:t>
            </a:r>
            <a:r>
              <a:rPr lang="en-US" altLang="zh-TW" sz="1600" b="1">
                <a:solidFill>
                  <a:schemeClr val="tx1">
                    <a:lumMod val="65000"/>
                    <a:lumOff val="3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ja-JP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852" name="群組 851">
            <a:extLst>
              <a:ext uri="{FF2B5EF4-FFF2-40B4-BE49-F238E27FC236}">
                <a16:creationId xmlns:a16="http://schemas.microsoft.com/office/drawing/2014/main" id="{62739A40-C3AF-050B-1C67-D09771DD2481}"/>
              </a:ext>
            </a:extLst>
          </p:cNvPr>
          <p:cNvGrpSpPr/>
          <p:nvPr/>
        </p:nvGrpSpPr>
        <p:grpSpPr>
          <a:xfrm>
            <a:off x="2446384" y="3505633"/>
            <a:ext cx="858462" cy="2278510"/>
            <a:chOff x="4340118" y="3444613"/>
            <a:chExt cx="687388" cy="2587903"/>
          </a:xfrm>
          <a:solidFill>
            <a:srgbClr val="FF0000"/>
          </a:solidFill>
        </p:grpSpPr>
        <p:sp>
          <p:nvSpPr>
            <p:cNvPr id="853" name="Freeform 6">
              <a:extLst>
                <a:ext uri="{FF2B5EF4-FFF2-40B4-BE49-F238E27FC236}">
                  <a16:creationId xmlns:a16="http://schemas.microsoft.com/office/drawing/2014/main" id="{2E10BE1D-D863-3EC4-BFB5-42887A73A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118" y="3444613"/>
              <a:ext cx="417513" cy="2587903"/>
            </a:xfrm>
            <a:custGeom>
              <a:avLst/>
              <a:gdLst>
                <a:gd name="T0" fmla="*/ 263 w 263"/>
                <a:gd name="T1" fmla="*/ 2482 h 2482"/>
                <a:gd name="T2" fmla="*/ 0 w 263"/>
                <a:gd name="T3" fmla="*/ 2405 h 2482"/>
                <a:gd name="T4" fmla="*/ 0 w 263"/>
                <a:gd name="T5" fmla="*/ 120 h 2482"/>
                <a:gd name="T6" fmla="*/ 263 w 263"/>
                <a:gd name="T7" fmla="*/ 0 h 2482"/>
                <a:gd name="T8" fmla="*/ 263 w 263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482">
                  <a:moveTo>
                    <a:pt x="263" y="2482"/>
                  </a:moveTo>
                  <a:lnTo>
                    <a:pt x="0" y="2405"/>
                  </a:lnTo>
                  <a:lnTo>
                    <a:pt x="0" y="120"/>
                  </a:lnTo>
                  <a:lnTo>
                    <a:pt x="263" y="0"/>
                  </a:lnTo>
                  <a:lnTo>
                    <a:pt x="263" y="2482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854" name="Freeform 7">
              <a:extLst>
                <a:ext uri="{FF2B5EF4-FFF2-40B4-BE49-F238E27FC236}">
                  <a16:creationId xmlns:a16="http://schemas.microsoft.com/office/drawing/2014/main" id="{2B8C7006-E0B4-A838-95DD-402881056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631" y="3444613"/>
              <a:ext cx="269875" cy="2587903"/>
            </a:xfrm>
            <a:custGeom>
              <a:avLst/>
              <a:gdLst>
                <a:gd name="T0" fmla="*/ 0 w 170"/>
                <a:gd name="T1" fmla="*/ 2482 h 2482"/>
                <a:gd name="T2" fmla="*/ 170 w 170"/>
                <a:gd name="T3" fmla="*/ 2405 h 2482"/>
                <a:gd name="T4" fmla="*/ 170 w 170"/>
                <a:gd name="T5" fmla="*/ 111 h 2482"/>
                <a:gd name="T6" fmla="*/ 0 w 170"/>
                <a:gd name="T7" fmla="*/ 0 h 2482"/>
                <a:gd name="T8" fmla="*/ 0 w 170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482">
                  <a:moveTo>
                    <a:pt x="0" y="2482"/>
                  </a:moveTo>
                  <a:lnTo>
                    <a:pt x="170" y="2405"/>
                  </a:lnTo>
                  <a:lnTo>
                    <a:pt x="170" y="111"/>
                  </a:lnTo>
                  <a:lnTo>
                    <a:pt x="0" y="0"/>
                  </a:lnTo>
                  <a:lnTo>
                    <a:pt x="0" y="2482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</p:grpSp>
      <p:sp>
        <p:nvSpPr>
          <p:cNvPr id="858" name="矩形 857">
            <a:extLst>
              <a:ext uri="{FF2B5EF4-FFF2-40B4-BE49-F238E27FC236}">
                <a16:creationId xmlns:a16="http://schemas.microsoft.com/office/drawing/2014/main" id="{5EAAB384-BB80-E3A0-10D6-0A15B2293B9B}"/>
              </a:ext>
            </a:extLst>
          </p:cNvPr>
          <p:cNvSpPr/>
          <p:nvPr/>
        </p:nvSpPr>
        <p:spPr>
          <a:xfrm>
            <a:off x="2583973" y="802799"/>
            <a:ext cx="1831425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99" b="1">
                <a:solidFill>
                  <a:schemeClr val="tx1"/>
                </a:solidFill>
                <a:latin typeface="+mj-lt"/>
                <a:ea typeface="MS PGothic" panose="020B0600070205080204" pitchFamily="34" charset="-128"/>
              </a:rPr>
              <a:t>生產面</a:t>
            </a:r>
            <a:endParaRPr lang="ja-JP" altLang="en-US" sz="3199" b="1">
              <a:solidFill>
                <a:schemeClr val="tx1"/>
              </a:solidFill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859" name="矩形 858">
            <a:extLst>
              <a:ext uri="{FF2B5EF4-FFF2-40B4-BE49-F238E27FC236}">
                <a16:creationId xmlns:a16="http://schemas.microsoft.com/office/drawing/2014/main" id="{901158D2-A3B6-12C6-F2D8-02795DE9CD87}"/>
              </a:ext>
            </a:extLst>
          </p:cNvPr>
          <p:cNvSpPr/>
          <p:nvPr/>
        </p:nvSpPr>
        <p:spPr>
          <a:xfrm>
            <a:off x="2090142" y="1686296"/>
            <a:ext cx="2856756" cy="634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99" b="1">
                <a:solidFill>
                  <a:srgbClr val="FF0000"/>
                </a:solidFill>
                <a:latin typeface="+mj-lt"/>
                <a:ea typeface="MS PGothic" pitchFamily="34" charset="-128"/>
                <a:sym typeface="MS PGothic"/>
              </a:rPr>
              <a:t>監視人員</a:t>
            </a:r>
            <a:r>
              <a:rPr lang="ja-JP" altLang="en-US" sz="2799" b="1">
                <a:solidFill>
                  <a:srgbClr val="FF0000"/>
                </a:solidFill>
                <a:latin typeface="+mj-lt"/>
                <a:ea typeface="MS PGothic" pitchFamily="34" charset="-128"/>
                <a:sym typeface="MS PGothic"/>
              </a:rPr>
              <a:t>削減</a:t>
            </a:r>
            <a:endParaRPr lang="en-US" altLang="ja-JP" sz="2799" b="1">
              <a:solidFill>
                <a:srgbClr val="FF0000"/>
              </a:solidFill>
              <a:latin typeface="+mj-lt"/>
              <a:ea typeface="MS PGothic" pitchFamily="34" charset="-128"/>
              <a:sym typeface="MS PGothic"/>
            </a:endParaRPr>
          </a:p>
        </p:txBody>
      </p:sp>
      <p:pic>
        <p:nvPicPr>
          <p:cNvPr id="861" name="圖片 860">
            <a:extLst>
              <a:ext uri="{FF2B5EF4-FFF2-40B4-BE49-F238E27FC236}">
                <a16:creationId xmlns:a16="http://schemas.microsoft.com/office/drawing/2014/main" id="{75206A03-D407-0A94-6479-DCD10921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9" b="89627" l="9735" r="898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152" y="1288702"/>
            <a:ext cx="1331653" cy="1401647"/>
          </a:xfrm>
          <a:prstGeom prst="rect">
            <a:avLst/>
          </a:prstGeom>
        </p:spPr>
      </p:pic>
      <p:pic>
        <p:nvPicPr>
          <p:cNvPr id="862" name="圖形 861" descr="箭號 (略彎曲線)">
            <a:extLst>
              <a:ext uri="{FF2B5EF4-FFF2-40B4-BE49-F238E27FC236}">
                <a16:creationId xmlns:a16="http://schemas.microsoft.com/office/drawing/2014/main" id="{50D0E18A-639C-E108-6651-F5CC910F3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252066" flipV="1">
            <a:off x="3258530" y="4025432"/>
            <a:ext cx="1006744" cy="487146"/>
          </a:xfrm>
          <a:prstGeom prst="rect">
            <a:avLst/>
          </a:prstGeom>
        </p:spPr>
      </p:pic>
      <p:grpSp>
        <p:nvGrpSpPr>
          <p:cNvPr id="868" name="群組 867">
            <a:extLst>
              <a:ext uri="{FF2B5EF4-FFF2-40B4-BE49-F238E27FC236}">
                <a16:creationId xmlns:a16="http://schemas.microsoft.com/office/drawing/2014/main" id="{3A010D0F-2E97-EE78-6CFA-5FABC6E03DDC}"/>
              </a:ext>
            </a:extLst>
          </p:cNvPr>
          <p:cNvGrpSpPr/>
          <p:nvPr/>
        </p:nvGrpSpPr>
        <p:grpSpPr>
          <a:xfrm>
            <a:off x="3501702" y="4721985"/>
            <a:ext cx="1866364" cy="953859"/>
            <a:chOff x="3652909" y="3431448"/>
            <a:chExt cx="1866850" cy="954107"/>
          </a:xfrm>
        </p:grpSpPr>
        <p:sp>
          <p:nvSpPr>
            <p:cNvPr id="877" name="標題 1">
              <a:extLst>
                <a:ext uri="{FF2B5EF4-FFF2-40B4-BE49-F238E27FC236}">
                  <a16:creationId xmlns:a16="http://schemas.microsoft.com/office/drawing/2014/main" id="{F6376CE3-7B30-21D2-BC5B-7A21B9FCEBD6}"/>
                </a:ext>
              </a:extLst>
            </p:cNvPr>
            <p:cNvSpPr txBox="1">
              <a:spLocks/>
            </p:cNvSpPr>
            <p:nvPr/>
          </p:nvSpPr>
          <p:spPr>
            <a:xfrm>
              <a:off x="3652909" y="3431448"/>
              <a:ext cx="8801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TW"/>
              </a:defPPr>
              <a:lvl1pPr lvl="0" algn="ctr">
                <a:defRPr kumimoji="0" sz="4000" b="1" i="0" u="none" strike="noStrike" normalizeH="0" baseline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defRPr>
              </a:lvl1pPr>
            </a:lstStyle>
            <a:p>
              <a:r>
                <a:rPr lang="zh-TW" altLang="en-US" sz="2799" b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削減</a:t>
              </a:r>
              <a:endParaRPr lang="en-US" altLang="zh-TW" sz="2799" b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878" name="文本框 48">
              <a:extLst>
                <a:ext uri="{FF2B5EF4-FFF2-40B4-BE49-F238E27FC236}">
                  <a16:creationId xmlns:a16="http://schemas.microsoft.com/office/drawing/2014/main" id="{888C6714-0479-12AC-FDE6-09E1C3FBBA3C}"/>
                </a:ext>
              </a:extLst>
            </p:cNvPr>
            <p:cNvSpPr txBox="1"/>
            <p:nvPr/>
          </p:nvSpPr>
          <p:spPr>
            <a:xfrm>
              <a:off x="4324890" y="3709595"/>
              <a:ext cx="1194869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4</a:t>
              </a:r>
              <a:r>
                <a:rPr lang="zh-TW" altLang="en-US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人</a:t>
              </a:r>
              <a:r>
                <a:rPr lang="en-US" altLang="zh-TW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/</a:t>
              </a:r>
              <a:r>
                <a:rPr lang="zh-TW" altLang="en-US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班</a:t>
              </a:r>
              <a:endParaRPr lang="zh-CN" altLang="en-US" sz="2399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S PGothic" panose="020B0600070205080204" pitchFamily="34" charset="-128"/>
              </a:endParaRPr>
            </a:p>
          </p:txBody>
        </p:sp>
      </p:grpSp>
      <p:sp>
        <p:nvSpPr>
          <p:cNvPr id="916" name="手繪多邊形: 圖案 915">
            <a:extLst>
              <a:ext uri="{FF2B5EF4-FFF2-40B4-BE49-F238E27FC236}">
                <a16:creationId xmlns:a16="http://schemas.microsoft.com/office/drawing/2014/main" id="{4F0D1335-A431-EAD4-CEF7-7CE3BA016909}"/>
              </a:ext>
            </a:extLst>
          </p:cNvPr>
          <p:cNvSpPr/>
          <p:nvPr/>
        </p:nvSpPr>
        <p:spPr>
          <a:xfrm>
            <a:off x="3759200" y="5721096"/>
            <a:ext cx="843280" cy="106680"/>
          </a:xfrm>
          <a:custGeom>
            <a:avLst/>
            <a:gdLst>
              <a:gd name="connsiteX0" fmla="*/ 0 w 843280"/>
              <a:gd name="connsiteY0" fmla="*/ 55880 h 106680"/>
              <a:gd name="connsiteX1" fmla="*/ 350520 w 843280"/>
              <a:gd name="connsiteY1" fmla="*/ 0 h 106680"/>
              <a:gd name="connsiteX2" fmla="*/ 843280 w 843280"/>
              <a:gd name="connsiteY2" fmla="*/ 55880 h 106680"/>
              <a:gd name="connsiteX3" fmla="*/ 523240 w 843280"/>
              <a:gd name="connsiteY3" fmla="*/ 106680 h 106680"/>
              <a:gd name="connsiteX4" fmla="*/ 0 w 843280"/>
              <a:gd name="connsiteY4" fmla="*/ 55880 h 10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80" h="106680">
                <a:moveTo>
                  <a:pt x="0" y="55880"/>
                </a:moveTo>
                <a:lnTo>
                  <a:pt x="350520" y="0"/>
                </a:lnTo>
                <a:lnTo>
                  <a:pt x="843280" y="55880"/>
                </a:lnTo>
                <a:lnTo>
                  <a:pt x="523240" y="106680"/>
                </a:lnTo>
                <a:lnTo>
                  <a:pt x="0" y="5588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2" name="圖形 921" descr="＞形箭號">
            <a:extLst>
              <a:ext uri="{FF2B5EF4-FFF2-40B4-BE49-F238E27FC236}">
                <a16:creationId xmlns:a16="http://schemas.microsoft.com/office/drawing/2014/main" id="{B183E930-2DCE-33D5-C67D-7370E75DD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3110149" y="2408798"/>
            <a:ext cx="992737" cy="1011077"/>
          </a:xfrm>
          <a:prstGeom prst="rect">
            <a:avLst/>
          </a:prstGeom>
        </p:spPr>
      </p:pic>
      <p:pic>
        <p:nvPicPr>
          <p:cNvPr id="923" name="圖片 922">
            <a:extLst>
              <a:ext uri="{FF2B5EF4-FFF2-40B4-BE49-F238E27FC236}">
                <a16:creationId xmlns:a16="http://schemas.microsoft.com/office/drawing/2014/main" id="{07A33B16-82EA-5C49-BA52-D3687B0F1ED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93" y="1128720"/>
            <a:ext cx="2024958" cy="170453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目 標 設 定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0847B293-61F4-513B-508B-91EFA442224D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6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855" name="直線單箭頭接點 854">
            <a:extLst>
              <a:ext uri="{FF2B5EF4-FFF2-40B4-BE49-F238E27FC236}">
                <a16:creationId xmlns:a16="http://schemas.microsoft.com/office/drawing/2014/main" id="{F8D2479B-C96F-4D5A-F095-A4F242548414}"/>
              </a:ext>
            </a:extLst>
          </p:cNvPr>
          <p:cNvCxnSpPr>
            <a:cxnSpLocks/>
          </p:cNvCxnSpPr>
          <p:nvPr/>
        </p:nvCxnSpPr>
        <p:spPr>
          <a:xfrm>
            <a:off x="6197941" y="2623907"/>
            <a:ext cx="0" cy="393021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2BD84D9-8346-B595-7A0B-BAB517E7D662}"/>
              </a:ext>
            </a:extLst>
          </p:cNvPr>
          <p:cNvGrpSpPr/>
          <p:nvPr/>
        </p:nvGrpSpPr>
        <p:grpSpPr>
          <a:xfrm>
            <a:off x="6327636" y="798645"/>
            <a:ext cx="5855777" cy="5428615"/>
            <a:chOff x="6327636" y="798645"/>
            <a:chExt cx="5855777" cy="5428615"/>
          </a:xfrm>
        </p:grpSpPr>
        <p:sp>
          <p:nvSpPr>
            <p:cNvPr id="879" name="矩形 878">
              <a:extLst>
                <a:ext uri="{FF2B5EF4-FFF2-40B4-BE49-F238E27FC236}">
                  <a16:creationId xmlns:a16="http://schemas.microsoft.com/office/drawing/2014/main" id="{4194D384-F424-B615-F1D5-B04D986C004C}"/>
                </a:ext>
              </a:extLst>
            </p:cNvPr>
            <p:cNvSpPr/>
            <p:nvPr/>
          </p:nvSpPr>
          <p:spPr>
            <a:xfrm>
              <a:off x="8882606" y="2424575"/>
              <a:ext cx="3300807" cy="3552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pic>
          <p:nvPicPr>
            <p:cNvPr id="880" name="圖形 879" descr="程式設計師">
              <a:extLst>
                <a:ext uri="{FF2B5EF4-FFF2-40B4-BE49-F238E27FC236}">
                  <a16:creationId xmlns:a16="http://schemas.microsoft.com/office/drawing/2014/main" id="{085EC687-FA21-5227-88A3-602BAA77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27636" y="1306445"/>
              <a:ext cx="1331814" cy="1401647"/>
            </a:xfrm>
            <a:prstGeom prst="rect">
              <a:avLst/>
            </a:prstGeom>
          </p:spPr>
        </p:pic>
        <p:sp>
          <p:nvSpPr>
            <p:cNvPr id="881" name="矩形 880">
              <a:extLst>
                <a:ext uri="{FF2B5EF4-FFF2-40B4-BE49-F238E27FC236}">
                  <a16:creationId xmlns:a16="http://schemas.microsoft.com/office/drawing/2014/main" id="{1BA1C751-307A-D0BB-63A4-81FA65246305}"/>
                </a:ext>
              </a:extLst>
            </p:cNvPr>
            <p:cNvSpPr/>
            <p:nvPr/>
          </p:nvSpPr>
          <p:spPr>
            <a:xfrm>
              <a:off x="8157097" y="798645"/>
              <a:ext cx="1831425" cy="6379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199" b="1">
                  <a:solidFill>
                    <a:schemeClr val="tx1"/>
                  </a:solidFill>
                  <a:latin typeface="+mj-lt"/>
                  <a:ea typeface="MS PGothic" panose="020B0600070205080204" pitchFamily="34" charset="-128"/>
                </a:rPr>
                <a:t>作業面</a:t>
              </a:r>
              <a:endParaRPr lang="ja-JP" altLang="en-US" sz="3199" b="1">
                <a:solidFill>
                  <a:schemeClr val="tx1"/>
                </a:solidFill>
                <a:latin typeface="+mj-lt"/>
                <a:ea typeface="MS PGothic" panose="020B0600070205080204" pitchFamily="34" charset="-128"/>
              </a:endParaRPr>
            </a:p>
          </p:txBody>
        </p:sp>
        <p:sp>
          <p:nvSpPr>
            <p:cNvPr id="882" name="矩形 881">
              <a:extLst>
                <a:ext uri="{FF2B5EF4-FFF2-40B4-BE49-F238E27FC236}">
                  <a16:creationId xmlns:a16="http://schemas.microsoft.com/office/drawing/2014/main" id="{22D0E4EC-1921-9519-0F4D-AD242F351797}"/>
                </a:ext>
              </a:extLst>
            </p:cNvPr>
            <p:cNvSpPr/>
            <p:nvPr/>
          </p:nvSpPr>
          <p:spPr>
            <a:xfrm>
              <a:off x="7714927" y="1707555"/>
              <a:ext cx="2856756" cy="63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ja-JP" altLang="en-US" sz="2799" b="1">
                  <a:solidFill>
                    <a:srgbClr val="FF0000"/>
                  </a:solidFill>
                  <a:latin typeface="+mj-lt"/>
                  <a:ea typeface="MS PGothic" pitchFamily="34" charset="-128"/>
                  <a:sym typeface="MS PGothic"/>
                </a:rPr>
                <a:t>作業時間削減</a:t>
              </a:r>
              <a:endParaRPr lang="en-US" altLang="ja-JP" sz="2799" b="1">
                <a:solidFill>
                  <a:srgbClr val="FF0000"/>
                </a:solidFill>
                <a:latin typeface="+mj-lt"/>
                <a:ea typeface="MS PGothic" pitchFamily="34" charset="-128"/>
                <a:sym typeface="MS PGothic"/>
              </a:endParaRPr>
            </a:p>
          </p:txBody>
        </p:sp>
        <p:sp>
          <p:nvSpPr>
            <p:cNvPr id="883" name="矩形 882">
              <a:extLst>
                <a:ext uri="{FF2B5EF4-FFF2-40B4-BE49-F238E27FC236}">
                  <a16:creationId xmlns:a16="http://schemas.microsoft.com/office/drawing/2014/main" id="{EA3B51EA-D43D-6E98-54AA-022EAD662AFF}"/>
                </a:ext>
              </a:extLst>
            </p:cNvPr>
            <p:cNvSpPr/>
            <p:nvPr/>
          </p:nvSpPr>
          <p:spPr>
            <a:xfrm>
              <a:off x="7339023" y="4016387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4" name="矩形 883">
              <a:extLst>
                <a:ext uri="{FF2B5EF4-FFF2-40B4-BE49-F238E27FC236}">
                  <a16:creationId xmlns:a16="http://schemas.microsoft.com/office/drawing/2014/main" id="{2C96812A-F106-75E9-E846-9C8A1798BBA5}"/>
                </a:ext>
              </a:extLst>
            </p:cNvPr>
            <p:cNvSpPr/>
            <p:nvPr/>
          </p:nvSpPr>
          <p:spPr>
            <a:xfrm>
              <a:off x="7830887" y="4016388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5" name="矩形 884">
              <a:extLst>
                <a:ext uri="{FF2B5EF4-FFF2-40B4-BE49-F238E27FC236}">
                  <a16:creationId xmlns:a16="http://schemas.microsoft.com/office/drawing/2014/main" id="{02470EF4-F2B7-45D7-0C32-4C525908E8AD}"/>
                </a:ext>
              </a:extLst>
            </p:cNvPr>
            <p:cNvSpPr/>
            <p:nvPr/>
          </p:nvSpPr>
          <p:spPr>
            <a:xfrm>
              <a:off x="8313539" y="4018507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6" name="矩形 885">
              <a:extLst>
                <a:ext uri="{FF2B5EF4-FFF2-40B4-BE49-F238E27FC236}">
                  <a16:creationId xmlns:a16="http://schemas.microsoft.com/office/drawing/2014/main" id="{9E7A2DFC-DB10-CFD0-8486-A62D7A3F5B2F}"/>
                </a:ext>
              </a:extLst>
            </p:cNvPr>
            <p:cNvSpPr/>
            <p:nvPr/>
          </p:nvSpPr>
          <p:spPr>
            <a:xfrm>
              <a:off x="8796191" y="4019183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7" name="矩形 886">
              <a:extLst>
                <a:ext uri="{FF2B5EF4-FFF2-40B4-BE49-F238E27FC236}">
                  <a16:creationId xmlns:a16="http://schemas.microsoft.com/office/drawing/2014/main" id="{9CF12E4E-B998-2E94-754F-F33D9D299A03}"/>
                </a:ext>
              </a:extLst>
            </p:cNvPr>
            <p:cNvSpPr/>
            <p:nvPr/>
          </p:nvSpPr>
          <p:spPr>
            <a:xfrm>
              <a:off x="9278843" y="4016387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8" name="矩形 887">
              <a:extLst>
                <a:ext uri="{FF2B5EF4-FFF2-40B4-BE49-F238E27FC236}">
                  <a16:creationId xmlns:a16="http://schemas.microsoft.com/office/drawing/2014/main" id="{BDA8E1EB-A5FE-F024-AF63-C190C3D3615B}"/>
                </a:ext>
              </a:extLst>
            </p:cNvPr>
            <p:cNvSpPr/>
            <p:nvPr/>
          </p:nvSpPr>
          <p:spPr>
            <a:xfrm>
              <a:off x="9770707" y="4016388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89" name="矩形 888">
              <a:extLst>
                <a:ext uri="{FF2B5EF4-FFF2-40B4-BE49-F238E27FC236}">
                  <a16:creationId xmlns:a16="http://schemas.microsoft.com/office/drawing/2014/main" id="{C94888BE-E476-BD20-7C4F-A6B43069F433}"/>
                </a:ext>
              </a:extLst>
            </p:cNvPr>
            <p:cNvSpPr/>
            <p:nvPr/>
          </p:nvSpPr>
          <p:spPr>
            <a:xfrm>
              <a:off x="10253359" y="4018507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0" name="矩形 889">
              <a:extLst>
                <a:ext uri="{FF2B5EF4-FFF2-40B4-BE49-F238E27FC236}">
                  <a16:creationId xmlns:a16="http://schemas.microsoft.com/office/drawing/2014/main" id="{2238044E-3CB2-D5E0-E379-B83158126A5A}"/>
                </a:ext>
              </a:extLst>
            </p:cNvPr>
            <p:cNvSpPr/>
            <p:nvPr/>
          </p:nvSpPr>
          <p:spPr>
            <a:xfrm>
              <a:off x="10736011" y="4019183"/>
              <a:ext cx="399931" cy="370726"/>
            </a:xfrm>
            <a:prstGeom prst="rect">
              <a:avLst/>
            </a:prstGeom>
            <a:solidFill>
              <a:srgbClr val="0099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3" name="矩形 892">
              <a:extLst>
                <a:ext uri="{FF2B5EF4-FFF2-40B4-BE49-F238E27FC236}">
                  <a16:creationId xmlns:a16="http://schemas.microsoft.com/office/drawing/2014/main" id="{E41AE221-9BF8-3618-01AB-9CEFBF47B067}"/>
                </a:ext>
              </a:extLst>
            </p:cNvPr>
            <p:cNvSpPr/>
            <p:nvPr/>
          </p:nvSpPr>
          <p:spPr>
            <a:xfrm>
              <a:off x="9770707" y="5313021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4" name="矩形 893">
              <a:extLst>
                <a:ext uri="{FF2B5EF4-FFF2-40B4-BE49-F238E27FC236}">
                  <a16:creationId xmlns:a16="http://schemas.microsoft.com/office/drawing/2014/main" id="{C3247BFA-2733-9F69-7D9A-5FEB7979CD6F}"/>
                </a:ext>
              </a:extLst>
            </p:cNvPr>
            <p:cNvSpPr/>
            <p:nvPr/>
          </p:nvSpPr>
          <p:spPr>
            <a:xfrm>
              <a:off x="10253359" y="5315140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5" name="矩形 894">
              <a:extLst>
                <a:ext uri="{FF2B5EF4-FFF2-40B4-BE49-F238E27FC236}">
                  <a16:creationId xmlns:a16="http://schemas.microsoft.com/office/drawing/2014/main" id="{3355074E-5E05-6268-900F-23B7157FF535}"/>
                </a:ext>
              </a:extLst>
            </p:cNvPr>
            <p:cNvSpPr/>
            <p:nvPr/>
          </p:nvSpPr>
          <p:spPr>
            <a:xfrm>
              <a:off x="10736011" y="5315815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8" name="直角三角形 897">
              <a:extLst>
                <a:ext uri="{FF2B5EF4-FFF2-40B4-BE49-F238E27FC236}">
                  <a16:creationId xmlns:a16="http://schemas.microsoft.com/office/drawing/2014/main" id="{18D08DF4-5513-5307-9340-28B719C2448F}"/>
                </a:ext>
              </a:extLst>
            </p:cNvPr>
            <p:cNvSpPr/>
            <p:nvPr/>
          </p:nvSpPr>
          <p:spPr>
            <a:xfrm rot="10800000" flipH="1">
              <a:off x="7356308" y="4403375"/>
              <a:ext cx="3815451" cy="909636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899" name="文字方塊 898">
              <a:extLst>
                <a:ext uri="{FF2B5EF4-FFF2-40B4-BE49-F238E27FC236}">
                  <a16:creationId xmlns:a16="http://schemas.microsoft.com/office/drawing/2014/main" id="{074E24E5-AD94-3BF1-A142-0AE10A69703A}"/>
                </a:ext>
              </a:extLst>
            </p:cNvPr>
            <p:cNvSpPr txBox="1"/>
            <p:nvPr/>
          </p:nvSpPr>
          <p:spPr>
            <a:xfrm>
              <a:off x="7923806" y="4592363"/>
              <a:ext cx="1421814" cy="461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39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MS PGothic" panose="020B0600070205080204" pitchFamily="34" charset="-128"/>
                </a:rPr>
                <a:t>作業時間</a:t>
              </a:r>
              <a:endParaRPr lang="ja-JP" altLang="en-US" sz="2399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S PGothic" panose="020B0600070205080204" pitchFamily="34" charset="-128"/>
              </a:endParaRPr>
            </a:p>
          </p:txBody>
        </p:sp>
        <p:sp>
          <p:nvSpPr>
            <p:cNvPr id="900" name="箭號: 向下 899">
              <a:extLst>
                <a:ext uri="{FF2B5EF4-FFF2-40B4-BE49-F238E27FC236}">
                  <a16:creationId xmlns:a16="http://schemas.microsoft.com/office/drawing/2014/main" id="{AF99D9A8-8596-2B93-30DB-405442883293}"/>
                </a:ext>
              </a:extLst>
            </p:cNvPr>
            <p:cNvSpPr/>
            <p:nvPr/>
          </p:nvSpPr>
          <p:spPr>
            <a:xfrm>
              <a:off x="9806928" y="4539414"/>
              <a:ext cx="389253" cy="715935"/>
            </a:xfrm>
            <a:prstGeom prst="downArrow">
              <a:avLst/>
            </a:prstGeom>
            <a:solidFill>
              <a:srgbClr val="0099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01" name="文字方塊 900">
              <a:extLst>
                <a:ext uri="{FF2B5EF4-FFF2-40B4-BE49-F238E27FC236}">
                  <a16:creationId xmlns:a16="http://schemas.microsoft.com/office/drawing/2014/main" id="{41F358C6-EE24-0FE9-136D-4CFF9FE8B845}"/>
                </a:ext>
              </a:extLst>
            </p:cNvPr>
            <p:cNvSpPr txBox="1"/>
            <p:nvPr/>
          </p:nvSpPr>
          <p:spPr>
            <a:xfrm>
              <a:off x="7357738" y="3460435"/>
              <a:ext cx="3814021" cy="40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2256</a:t>
              </a:r>
              <a:r>
                <a:rPr lang="zh-TW" altLang="en-US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小時</a:t>
              </a:r>
              <a:r>
                <a:rPr lang="en-US" altLang="zh-TW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/</a:t>
              </a:r>
              <a:r>
                <a:rPr lang="zh-TW" altLang="en-US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年  </a:t>
              </a:r>
              <a:r>
                <a:rPr lang="en-US" altLang="zh-TW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(</a:t>
              </a:r>
              <a:r>
                <a:rPr lang="zh-TW" altLang="en-US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以</a:t>
              </a:r>
              <a:r>
                <a:rPr lang="en-US" altLang="zh-TW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2024</a:t>
              </a:r>
              <a:r>
                <a:rPr lang="zh-TW" altLang="en-US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年為例</a:t>
              </a:r>
              <a:r>
                <a:rPr lang="en-US" altLang="zh-TW" sz="19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)</a:t>
              </a:r>
              <a:endParaRPr lang="ja-JP" altLang="en-US" sz="1999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902" name="文字方塊 901">
              <a:extLst>
                <a:ext uri="{FF2B5EF4-FFF2-40B4-BE49-F238E27FC236}">
                  <a16:creationId xmlns:a16="http://schemas.microsoft.com/office/drawing/2014/main" id="{80F0E2BA-6DF2-2857-63AA-2C1220A14BBE}"/>
                </a:ext>
              </a:extLst>
            </p:cNvPr>
            <p:cNvSpPr txBox="1"/>
            <p:nvPr/>
          </p:nvSpPr>
          <p:spPr>
            <a:xfrm>
              <a:off x="7477323" y="5827279"/>
              <a:ext cx="1297150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999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0</a:t>
              </a:r>
              <a:r>
                <a:rPr lang="zh-TW" altLang="en-US" sz="1999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 小時</a:t>
              </a:r>
              <a:r>
                <a:rPr lang="en-US" altLang="zh-TW" sz="1999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/</a:t>
              </a:r>
              <a:r>
                <a:rPr lang="zh-TW" altLang="en-US" sz="1999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年</a:t>
              </a:r>
              <a:endParaRPr lang="ja-JP" altLang="en-US" sz="1999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906" name="圖形 905" descr="＞形箭號">
              <a:extLst>
                <a:ext uri="{FF2B5EF4-FFF2-40B4-BE49-F238E27FC236}">
                  <a16:creationId xmlns:a16="http://schemas.microsoft.com/office/drawing/2014/main" id="{8AC0686D-24C7-19E3-6D73-3ACBEA333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8681385" y="2360247"/>
              <a:ext cx="992737" cy="1011077"/>
            </a:xfrm>
            <a:prstGeom prst="rect">
              <a:avLst/>
            </a:prstGeom>
          </p:spPr>
        </p:pic>
        <p:sp>
          <p:nvSpPr>
            <p:cNvPr id="911" name="矩形 910">
              <a:extLst>
                <a:ext uri="{FF2B5EF4-FFF2-40B4-BE49-F238E27FC236}">
                  <a16:creationId xmlns:a16="http://schemas.microsoft.com/office/drawing/2014/main" id="{C0E44CE1-A547-C5CC-0E1C-95A0713DDE22}"/>
                </a:ext>
              </a:extLst>
            </p:cNvPr>
            <p:cNvSpPr/>
            <p:nvPr/>
          </p:nvSpPr>
          <p:spPr>
            <a:xfrm>
              <a:off x="8304537" y="5323080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912" name="矩形 911">
              <a:extLst>
                <a:ext uri="{FF2B5EF4-FFF2-40B4-BE49-F238E27FC236}">
                  <a16:creationId xmlns:a16="http://schemas.microsoft.com/office/drawing/2014/main" id="{486C0F39-7C29-6435-5E35-E6B639BB7792}"/>
                </a:ext>
              </a:extLst>
            </p:cNvPr>
            <p:cNvSpPr/>
            <p:nvPr/>
          </p:nvSpPr>
          <p:spPr>
            <a:xfrm>
              <a:off x="8781966" y="5318442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913" name="矩形 912">
              <a:extLst>
                <a:ext uri="{FF2B5EF4-FFF2-40B4-BE49-F238E27FC236}">
                  <a16:creationId xmlns:a16="http://schemas.microsoft.com/office/drawing/2014/main" id="{0884D9AD-293A-436C-2341-2DA28EBFD958}"/>
                </a:ext>
              </a:extLst>
            </p:cNvPr>
            <p:cNvSpPr/>
            <p:nvPr/>
          </p:nvSpPr>
          <p:spPr>
            <a:xfrm>
              <a:off x="9264618" y="5319117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914" name="矩形 913">
              <a:extLst>
                <a:ext uri="{FF2B5EF4-FFF2-40B4-BE49-F238E27FC236}">
                  <a16:creationId xmlns:a16="http://schemas.microsoft.com/office/drawing/2014/main" id="{EDEA713B-8A7C-F894-2B58-9018AD227052}"/>
                </a:ext>
              </a:extLst>
            </p:cNvPr>
            <p:cNvSpPr/>
            <p:nvPr/>
          </p:nvSpPr>
          <p:spPr>
            <a:xfrm>
              <a:off x="7355925" y="5317804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  <p:sp>
          <p:nvSpPr>
            <p:cNvPr id="915" name="矩形 914">
              <a:extLst>
                <a:ext uri="{FF2B5EF4-FFF2-40B4-BE49-F238E27FC236}">
                  <a16:creationId xmlns:a16="http://schemas.microsoft.com/office/drawing/2014/main" id="{904C7EAC-BA46-55A0-20D1-CC09D7C28DA8}"/>
                </a:ext>
              </a:extLst>
            </p:cNvPr>
            <p:cNvSpPr/>
            <p:nvPr/>
          </p:nvSpPr>
          <p:spPr>
            <a:xfrm>
              <a:off x="7838577" y="5319923"/>
              <a:ext cx="399931" cy="370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/>
            </a:p>
          </p:txBody>
        </p:sp>
      </p:grpSp>
      <p:grpSp>
        <p:nvGrpSpPr>
          <p:cNvPr id="907" name="群組 906">
            <a:extLst>
              <a:ext uri="{FF2B5EF4-FFF2-40B4-BE49-F238E27FC236}">
                <a16:creationId xmlns:a16="http://schemas.microsoft.com/office/drawing/2014/main" id="{F7BEDDCC-26F0-81C2-CD0C-B4B80A587442}"/>
              </a:ext>
            </a:extLst>
          </p:cNvPr>
          <p:cNvGrpSpPr/>
          <p:nvPr/>
        </p:nvGrpSpPr>
        <p:grpSpPr>
          <a:xfrm>
            <a:off x="9918090" y="4313569"/>
            <a:ext cx="2207492" cy="953859"/>
            <a:chOff x="10053759" y="4694419"/>
            <a:chExt cx="2208069" cy="954107"/>
          </a:xfrm>
        </p:grpSpPr>
        <p:sp>
          <p:nvSpPr>
            <p:cNvPr id="908" name="標題 1">
              <a:extLst>
                <a:ext uri="{FF2B5EF4-FFF2-40B4-BE49-F238E27FC236}">
                  <a16:creationId xmlns:a16="http://schemas.microsoft.com/office/drawing/2014/main" id="{5FC73886-6BB4-5EEB-646F-082BB33C8CD7}"/>
                </a:ext>
              </a:extLst>
            </p:cNvPr>
            <p:cNvSpPr txBox="1">
              <a:spLocks/>
            </p:cNvSpPr>
            <p:nvPr/>
          </p:nvSpPr>
          <p:spPr>
            <a:xfrm>
              <a:off x="10053759" y="4694419"/>
              <a:ext cx="8801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TW"/>
              </a:defPPr>
              <a:lvl1pPr lvl="0" algn="ctr">
                <a:defRPr kumimoji="0" sz="4000" b="1" i="0" u="none" strike="noStrike" normalizeH="0" baseline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defRPr>
              </a:lvl1pPr>
            </a:lstStyle>
            <a:p>
              <a:r>
                <a:rPr lang="zh-TW" altLang="en-US" sz="2799" b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削減</a:t>
              </a:r>
              <a:endParaRPr lang="en-US" altLang="zh-TW" sz="2799" b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909" name="文本框 48">
              <a:extLst>
                <a:ext uri="{FF2B5EF4-FFF2-40B4-BE49-F238E27FC236}">
                  <a16:creationId xmlns:a16="http://schemas.microsoft.com/office/drawing/2014/main" id="{2F628DC7-3FF4-0FB6-FD73-2B26E7D75B49}"/>
                </a:ext>
              </a:extLst>
            </p:cNvPr>
            <p:cNvSpPr txBox="1"/>
            <p:nvPr/>
          </p:nvSpPr>
          <p:spPr>
            <a:xfrm>
              <a:off x="10624415" y="4949370"/>
              <a:ext cx="1637413" cy="46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2256</a:t>
              </a:r>
              <a:r>
                <a:rPr lang="zh-TW" altLang="en-US" sz="2399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S PGothic" panose="020B0600070205080204" pitchFamily="34" charset="-128"/>
                </a:rPr>
                <a:t>小時</a:t>
              </a:r>
              <a:endParaRPr lang="zh-CN" altLang="en-US" sz="2399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S PGothic" panose="020B0600070205080204" pitchFamily="34" charset="-128"/>
              </a:endParaRPr>
            </a:p>
          </p:txBody>
        </p:sp>
      </p:grpSp>
      <p:grpSp>
        <p:nvGrpSpPr>
          <p:cNvPr id="918" name="群組 917">
            <a:extLst>
              <a:ext uri="{FF2B5EF4-FFF2-40B4-BE49-F238E27FC236}">
                <a16:creationId xmlns:a16="http://schemas.microsoft.com/office/drawing/2014/main" id="{F89D7996-7161-C667-4425-866015BD896E}"/>
              </a:ext>
            </a:extLst>
          </p:cNvPr>
          <p:cNvGrpSpPr/>
          <p:nvPr/>
        </p:nvGrpSpPr>
        <p:grpSpPr>
          <a:xfrm>
            <a:off x="8164290" y="5191136"/>
            <a:ext cx="3746620" cy="1114354"/>
            <a:chOff x="36054" y="903310"/>
            <a:chExt cx="3904494" cy="1571625"/>
          </a:xfrm>
        </p:grpSpPr>
        <p:pic>
          <p:nvPicPr>
            <p:cNvPr id="919" name="Picture 2">
              <a:extLst>
                <a:ext uri="{FF2B5EF4-FFF2-40B4-BE49-F238E27FC236}">
                  <a16:creationId xmlns:a16="http://schemas.microsoft.com/office/drawing/2014/main" id="{DD9C1389-E4E7-D30D-1BFC-A2E873C60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697" b="90909" l="0" r="96310">
                          <a14:foregroundMark x1="369" y1="56970" x2="1476" y2="62424"/>
                          <a14:foregroundMark x1="7011" y1="42424" x2="17343" y2="37576"/>
                          <a14:foregroundMark x1="9225" y1="91515" x2="18450" y2="90909"/>
                          <a14:foregroundMark x1="92620" y1="58788" x2="96310" y2="56364"/>
                          <a14:foregroundMark x1="4797" y1="42424" x2="2214" y2="45455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3794">
              <a:off x="611684" y="903310"/>
              <a:ext cx="2814843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0" name="標題 1">
              <a:extLst>
                <a:ext uri="{FF2B5EF4-FFF2-40B4-BE49-F238E27FC236}">
                  <a16:creationId xmlns:a16="http://schemas.microsoft.com/office/drawing/2014/main" id="{2E3C0B71-8156-E245-1377-2814A7269EC7}"/>
                </a:ext>
              </a:extLst>
            </p:cNvPr>
            <p:cNvSpPr txBox="1">
              <a:spLocks/>
            </p:cNvSpPr>
            <p:nvPr/>
          </p:nvSpPr>
          <p:spPr>
            <a:xfrm rot="20660011">
              <a:off x="36054" y="1164036"/>
              <a:ext cx="3904494" cy="108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sz="32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完全削減</a:t>
              </a:r>
              <a:endParaRPr lang="ja-JP" altLang="en-US" sz="320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080F4E2-C965-5263-C65E-36EB12661CFF}"/>
              </a:ext>
            </a:extLst>
          </p:cNvPr>
          <p:cNvGrpSpPr/>
          <p:nvPr/>
        </p:nvGrpSpPr>
        <p:grpSpPr>
          <a:xfrm>
            <a:off x="6048117" y="825646"/>
            <a:ext cx="6259272" cy="5925826"/>
            <a:chOff x="6084692" y="737055"/>
            <a:chExt cx="6259272" cy="592582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4CB3031-9915-6591-349E-0288C1A61E27}"/>
                </a:ext>
              </a:extLst>
            </p:cNvPr>
            <p:cNvGrpSpPr/>
            <p:nvPr/>
          </p:nvGrpSpPr>
          <p:grpSpPr>
            <a:xfrm>
              <a:off x="6084692" y="737055"/>
              <a:ext cx="6259272" cy="5925826"/>
              <a:chOff x="6084692" y="737055"/>
              <a:chExt cx="6259272" cy="5925826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897A7980-6875-F687-209C-97876B873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084692" y="737055"/>
                <a:ext cx="6259272" cy="5925826"/>
              </a:xfrm>
              <a:prstGeom prst="rect">
                <a:avLst/>
              </a:prstGeom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7E40B34-37C2-ADC8-6624-0911D22BB8E9}"/>
                  </a:ext>
                </a:extLst>
              </p:cNvPr>
              <p:cNvSpPr/>
              <p:nvPr/>
            </p:nvSpPr>
            <p:spPr>
              <a:xfrm>
                <a:off x="7404476" y="2613143"/>
                <a:ext cx="4778935" cy="851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以</a:t>
                </a:r>
                <a:r>
                  <a:rPr lang="en-US" altLang="zh-TW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2024</a:t>
                </a:r>
                <a:r>
                  <a:rPr lang="zh-TW" altLang="en-US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年採板天數計算 </a:t>
                </a:r>
                <a:r>
                  <a:rPr lang="en-US" altLang="zh-TW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(94</a:t>
                </a:r>
                <a:r>
                  <a:rPr lang="zh-TW" altLang="en-US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天</a:t>
                </a:r>
                <a:r>
                  <a:rPr lang="en-US" altLang="zh-TW" sz="2400" b="1">
                    <a:solidFill>
                      <a:srgbClr val="0000FF"/>
                    </a:solidFill>
                    <a:latin typeface="新細明體" panose="02020500000000000000" pitchFamily="18" charset="-120"/>
                    <a:ea typeface="新細明體" panose="02020500000000000000" pitchFamily="18" charset="-120"/>
                  </a:rPr>
                  <a:t>)</a:t>
                </a: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F023520-FC6F-F587-EB11-7EDD6934E78C}"/>
                </a:ext>
              </a:extLst>
            </p:cNvPr>
            <p:cNvSpPr/>
            <p:nvPr/>
          </p:nvSpPr>
          <p:spPr>
            <a:xfrm>
              <a:off x="7789145" y="871139"/>
              <a:ext cx="3161952" cy="1695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3B3646-7B18-A718-5718-08AFA34C4ACC}"/>
                </a:ext>
              </a:extLst>
            </p:cNvPr>
            <p:cNvSpPr/>
            <p:nvPr/>
          </p:nvSpPr>
          <p:spPr>
            <a:xfrm>
              <a:off x="7941743" y="1686272"/>
              <a:ext cx="2856756" cy="63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799" b="1">
                  <a:solidFill>
                    <a:srgbClr val="FF0000"/>
                  </a:solidFill>
                  <a:latin typeface="+mj-lt"/>
                  <a:ea typeface="MS PGothic" pitchFamily="34" charset="-128"/>
                  <a:sym typeface="MS PGothic"/>
                </a:rPr>
                <a:t>人力成本</a:t>
              </a:r>
              <a:r>
                <a:rPr lang="ja-JP" altLang="en-US" sz="2799" b="1">
                  <a:solidFill>
                    <a:srgbClr val="FF0000"/>
                  </a:solidFill>
                  <a:latin typeface="+mj-lt"/>
                  <a:ea typeface="MS PGothic" pitchFamily="34" charset="-128"/>
                  <a:sym typeface="MS PGothic"/>
                </a:rPr>
                <a:t>削減</a:t>
              </a:r>
              <a:endParaRPr lang="en-US" altLang="ja-JP" sz="2799" b="1">
                <a:solidFill>
                  <a:srgbClr val="FF0000"/>
                </a:solidFill>
                <a:latin typeface="+mj-lt"/>
                <a:ea typeface="MS PGothic" pitchFamily="34" charset="-128"/>
                <a:sym typeface="MS PGothic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9B371D6-D8C4-DB07-B3BD-3C415AE133B1}"/>
              </a:ext>
            </a:extLst>
          </p:cNvPr>
          <p:cNvGrpSpPr/>
          <p:nvPr/>
        </p:nvGrpSpPr>
        <p:grpSpPr>
          <a:xfrm>
            <a:off x="9516750" y="3459210"/>
            <a:ext cx="2933748" cy="1114354"/>
            <a:chOff x="36054" y="903310"/>
            <a:chExt cx="3904494" cy="15716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D8FA232-9EF7-FE72-C81A-3D0B361E6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697" b="90909" l="0" r="96310">
                          <a14:foregroundMark x1="369" y1="56970" x2="1476" y2="62424"/>
                          <a14:foregroundMark x1="7011" y1="42424" x2="17343" y2="37576"/>
                          <a14:foregroundMark x1="9225" y1="91515" x2="18450" y2="90909"/>
                          <a14:foregroundMark x1="92620" y1="58788" x2="96310" y2="56364"/>
                          <a14:foregroundMark x1="4797" y1="42424" x2="2214" y2="45455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3794">
              <a:off x="611684" y="903310"/>
              <a:ext cx="2814843" cy="157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標題 1">
              <a:extLst>
                <a:ext uri="{FF2B5EF4-FFF2-40B4-BE49-F238E27FC236}">
                  <a16:creationId xmlns:a16="http://schemas.microsoft.com/office/drawing/2014/main" id="{EFB2FE0E-57DC-8FF2-3E31-84C948F65EBA}"/>
                </a:ext>
              </a:extLst>
            </p:cNvPr>
            <p:cNvSpPr txBox="1">
              <a:spLocks/>
            </p:cNvSpPr>
            <p:nvPr/>
          </p:nvSpPr>
          <p:spPr>
            <a:xfrm rot="20660011">
              <a:off x="36054" y="1164036"/>
              <a:ext cx="3904494" cy="108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sz="320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完全削減</a:t>
              </a:r>
              <a:endParaRPr lang="ja-JP" altLang="en-US" sz="320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C408E21-9E4A-8D8C-68B8-7ED9268829BE}"/>
              </a:ext>
            </a:extLst>
          </p:cNvPr>
          <p:cNvSpPr/>
          <p:nvPr/>
        </p:nvSpPr>
        <p:spPr>
          <a:xfrm>
            <a:off x="8313539" y="825646"/>
            <a:ext cx="1831425" cy="637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199" b="1">
                <a:solidFill>
                  <a:schemeClr val="tx1"/>
                </a:solidFill>
                <a:latin typeface="+mj-lt"/>
                <a:ea typeface="MS PGothic" panose="020B0600070205080204" pitchFamily="34" charset="-128"/>
              </a:rPr>
              <a:t>成本面</a:t>
            </a:r>
            <a:endParaRPr lang="ja-JP" altLang="en-US" sz="3199" b="1">
              <a:solidFill>
                <a:schemeClr val="tx1"/>
              </a:solidFill>
              <a:latin typeface="+mj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1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805E3D7C-8995-AAFE-E573-725B953D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現 況 調 查 </a:t>
            </a:r>
            <a:r>
              <a:rPr lang="en-US" altLang="zh-TW"/>
              <a:t>: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 欠 板 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Sensor 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調 查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3317B6-83B9-CF4B-57EC-A6CB538B97FF}"/>
              </a:ext>
            </a:extLst>
          </p:cNvPr>
          <p:cNvSpPr/>
          <p:nvPr/>
        </p:nvSpPr>
        <p:spPr>
          <a:xfrm>
            <a:off x="219897" y="917748"/>
            <a:ext cx="3599493" cy="46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514" indent="-361514">
              <a:buFont typeface="Wingdings" panose="05000000000000000000" pitchFamily="2" charset="2"/>
              <a:buChar char="Ø"/>
            </a:pPr>
            <a:r>
              <a:rPr lang="en-US" altLang="zh-TW" sz="2399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 COLD </a:t>
            </a:r>
            <a:r>
              <a:rPr lang="zh-TW" altLang="en-US" sz="2399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產線圖</a:t>
            </a:r>
            <a:endParaRPr lang="en-US" altLang="zh-TW" sz="2399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C46E7DF-8B83-18B4-A05F-ABB54D7DEABD}"/>
              </a:ext>
            </a:extLst>
          </p:cNvPr>
          <p:cNvGrpSpPr/>
          <p:nvPr/>
        </p:nvGrpSpPr>
        <p:grpSpPr>
          <a:xfrm>
            <a:off x="6578428" y="1171085"/>
            <a:ext cx="4840794" cy="2793139"/>
            <a:chOff x="6530133" y="1003898"/>
            <a:chExt cx="4840794" cy="2793139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36A1199-B284-2CF4-CF96-97C3F2EC6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30133" y="1418683"/>
              <a:ext cx="4840794" cy="23783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E6275F4-375B-3E4D-1AAA-D3CFB4C978A0}"/>
                </a:ext>
              </a:extLst>
            </p:cNvPr>
            <p:cNvSpPr txBox="1"/>
            <p:nvPr/>
          </p:nvSpPr>
          <p:spPr>
            <a:xfrm>
              <a:off x="6722643" y="1003898"/>
              <a:ext cx="2716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4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欠板偵測</a:t>
              </a:r>
              <a:r>
                <a:rPr lang="en-US" altLang="zh-TW" sz="24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endParaRPr lang="zh-TW" altLang="en-US" sz="24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90D5A84-A24D-046A-DD20-AF2D4553B144}"/>
                </a:ext>
              </a:extLst>
            </p:cNvPr>
            <p:cNvSpPr/>
            <p:nvPr/>
          </p:nvSpPr>
          <p:spPr>
            <a:xfrm>
              <a:off x="8749847" y="1544865"/>
              <a:ext cx="395036" cy="1842271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640" name="群組 639">
            <a:extLst>
              <a:ext uri="{FF2B5EF4-FFF2-40B4-BE49-F238E27FC236}">
                <a16:creationId xmlns:a16="http://schemas.microsoft.com/office/drawing/2014/main" id="{D016BF4A-0AD5-F759-DC85-BE46CCA8BFFD}"/>
              </a:ext>
            </a:extLst>
          </p:cNvPr>
          <p:cNvGrpSpPr/>
          <p:nvPr/>
        </p:nvGrpSpPr>
        <p:grpSpPr>
          <a:xfrm>
            <a:off x="290029" y="1365863"/>
            <a:ext cx="5804384" cy="3939448"/>
            <a:chOff x="190050" y="2434022"/>
            <a:chExt cx="5808390" cy="3041318"/>
          </a:xfrm>
        </p:grpSpPr>
        <p:sp>
          <p:nvSpPr>
            <p:cNvPr id="641" name="Rectangle 41">
              <a:extLst>
                <a:ext uri="{FF2B5EF4-FFF2-40B4-BE49-F238E27FC236}">
                  <a16:creationId xmlns:a16="http://schemas.microsoft.com/office/drawing/2014/main" id="{F32FCF8C-228D-6FE9-F9CE-D8CAA6F30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577" y="4396279"/>
              <a:ext cx="553948" cy="1079061"/>
            </a:xfrm>
            <a:prstGeom prst="rec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2" name="Rectangle 42">
              <a:extLst>
                <a:ext uri="{FF2B5EF4-FFF2-40B4-BE49-F238E27FC236}">
                  <a16:creationId xmlns:a16="http://schemas.microsoft.com/office/drawing/2014/main" id="{C1B4AA6E-F381-46BB-7E82-E6889DC0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906" y="2690115"/>
              <a:ext cx="2920131" cy="1354143"/>
            </a:xfrm>
            <a:prstGeom prst="rect">
              <a:avLst/>
            </a:prstGeom>
            <a:pattFill prst="pct9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3" name="AutoShape 43">
              <a:extLst>
                <a:ext uri="{FF2B5EF4-FFF2-40B4-BE49-F238E27FC236}">
                  <a16:creationId xmlns:a16="http://schemas.microsoft.com/office/drawing/2014/main" id="{24880CE8-2FBA-05CD-BDE1-7175836998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4064554" y="3890082"/>
              <a:ext cx="370000" cy="678349"/>
            </a:xfrm>
            <a:prstGeom prst="flowChartManualInpu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4" name="Rectangle 3">
              <a:extLst>
                <a:ext uri="{FF2B5EF4-FFF2-40B4-BE49-F238E27FC236}">
                  <a16:creationId xmlns:a16="http://schemas.microsoft.com/office/drawing/2014/main" id="{457AD531-AF46-05B0-FEC7-73FE4D03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635" y="2678621"/>
              <a:ext cx="241440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5" name="Rectangle 15">
              <a:extLst>
                <a:ext uri="{FF2B5EF4-FFF2-40B4-BE49-F238E27FC236}">
                  <a16:creationId xmlns:a16="http://schemas.microsoft.com/office/drawing/2014/main" id="{7DF314C0-9ED4-8F8D-6C09-88E2F3D4B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91" y="2664706"/>
              <a:ext cx="646876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6" name="Line 25">
              <a:extLst>
                <a:ext uri="{FF2B5EF4-FFF2-40B4-BE49-F238E27FC236}">
                  <a16:creationId xmlns:a16="http://schemas.microsoft.com/office/drawing/2014/main" id="{0A438C1D-0D36-180A-A00B-5F557E818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6994" y="2664706"/>
              <a:ext cx="0" cy="1316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647" name="Group 26">
              <a:extLst>
                <a:ext uri="{FF2B5EF4-FFF2-40B4-BE49-F238E27FC236}">
                  <a16:creationId xmlns:a16="http://schemas.microsoft.com/office/drawing/2014/main" id="{BCF955CA-F136-A4E0-2A3C-81607DA29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9526" y="2674995"/>
              <a:ext cx="289699" cy="1355405"/>
              <a:chOff x="1442" y="1546"/>
              <a:chExt cx="555" cy="840"/>
            </a:xfrm>
          </p:grpSpPr>
          <p:sp>
            <p:nvSpPr>
              <p:cNvPr id="940" name="Rectangle 27">
                <a:extLst>
                  <a:ext uri="{FF2B5EF4-FFF2-40B4-BE49-F238E27FC236}">
                    <a16:creationId xmlns:a16="http://schemas.microsoft.com/office/drawing/2014/main" id="{131CD1A2-321B-858B-7BB8-CAC9572D4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1546"/>
                <a:ext cx="544" cy="84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941" name="Group 28">
                <a:extLst>
                  <a:ext uri="{FF2B5EF4-FFF2-40B4-BE49-F238E27FC236}">
                    <a16:creationId xmlns:a16="http://schemas.microsoft.com/office/drawing/2014/main" id="{8BF6D9FE-935B-36D6-3934-CE1E0FD8D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2" y="1652"/>
                <a:ext cx="542" cy="643"/>
                <a:chOff x="988" y="1652"/>
                <a:chExt cx="996" cy="643"/>
              </a:xfrm>
            </p:grpSpPr>
            <p:grpSp>
              <p:nvGrpSpPr>
                <p:cNvPr id="942" name="Group 29">
                  <a:extLst>
                    <a:ext uri="{FF2B5EF4-FFF2-40B4-BE49-F238E27FC236}">
                      <a16:creationId xmlns:a16="http://schemas.microsoft.com/office/drawing/2014/main" id="{9FE7D66B-290A-6A8D-3B97-6189CF7FB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1" y="1652"/>
                  <a:ext cx="973" cy="643"/>
                  <a:chOff x="1139" y="492"/>
                  <a:chExt cx="927" cy="643"/>
                </a:xfrm>
              </p:grpSpPr>
              <p:sp>
                <p:nvSpPr>
                  <p:cNvPr id="946" name="Line 30">
                    <a:extLst>
                      <a:ext uri="{FF2B5EF4-FFF2-40B4-BE49-F238E27FC236}">
                        <a16:creationId xmlns:a16="http://schemas.microsoft.com/office/drawing/2014/main" id="{C0FB6FE0-6488-30B8-4C9B-5D1E6D936A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1134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47" name="Line 31">
                    <a:extLst>
                      <a:ext uri="{FF2B5EF4-FFF2-40B4-BE49-F238E27FC236}">
                        <a16:creationId xmlns:a16="http://schemas.microsoft.com/office/drawing/2014/main" id="{E053E6CE-0C02-F1BC-09E6-44C6DAB174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492"/>
                    <a:ext cx="927" cy="5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48" name="Line 32">
                    <a:extLst>
                      <a:ext uri="{FF2B5EF4-FFF2-40B4-BE49-F238E27FC236}">
                        <a16:creationId xmlns:a16="http://schemas.microsoft.com/office/drawing/2014/main" id="{76DC1BC2-6C2F-2FCA-B276-115402C4F4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691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49" name="Line 33">
                    <a:extLst>
                      <a:ext uri="{FF2B5EF4-FFF2-40B4-BE49-F238E27FC236}">
                        <a16:creationId xmlns:a16="http://schemas.microsoft.com/office/drawing/2014/main" id="{5C5100C8-FF4C-5D3D-29DF-A812FB407D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913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943" name="Line 34">
                  <a:extLst>
                    <a:ext uri="{FF2B5EF4-FFF2-40B4-BE49-F238E27FC236}">
                      <a16:creationId xmlns:a16="http://schemas.microsoft.com/office/drawing/2014/main" id="{9D5D89F2-E316-B10E-169F-A5CECF937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8" y="1685"/>
                  <a:ext cx="996" cy="1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44" name="Line 35">
                  <a:extLst>
                    <a:ext uri="{FF2B5EF4-FFF2-40B4-BE49-F238E27FC236}">
                      <a16:creationId xmlns:a16="http://schemas.microsoft.com/office/drawing/2014/main" id="{6609CD3E-9869-911D-58C0-C6C46381D3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1880"/>
                  <a:ext cx="992" cy="7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45" name="Line 36">
                  <a:extLst>
                    <a:ext uri="{FF2B5EF4-FFF2-40B4-BE49-F238E27FC236}">
                      <a16:creationId xmlns:a16="http://schemas.microsoft.com/office/drawing/2014/main" id="{3D10DA37-1EC4-E150-1EA3-8C74862AAA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2101"/>
                  <a:ext cx="992" cy="1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648" name="Rectangle 37">
              <a:extLst>
                <a:ext uri="{FF2B5EF4-FFF2-40B4-BE49-F238E27FC236}">
                  <a16:creationId xmlns:a16="http://schemas.microsoft.com/office/drawing/2014/main" id="{6FDE5505-B817-BFA2-0AAE-A1976B65D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904" y="2669438"/>
              <a:ext cx="245547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49" name="Rectangle 38">
              <a:extLst>
                <a:ext uri="{FF2B5EF4-FFF2-40B4-BE49-F238E27FC236}">
                  <a16:creationId xmlns:a16="http://schemas.microsoft.com/office/drawing/2014/main" id="{8D575352-5E33-0A21-B9BB-EC41DE58B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17" y="2653469"/>
              <a:ext cx="407054" cy="1344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650" name="Group 55">
              <a:extLst>
                <a:ext uri="{FF2B5EF4-FFF2-40B4-BE49-F238E27FC236}">
                  <a16:creationId xmlns:a16="http://schemas.microsoft.com/office/drawing/2014/main" id="{D0052904-C612-A5C8-BCE8-38F2C687C6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175" y="2602383"/>
              <a:ext cx="279630" cy="1463516"/>
              <a:chOff x="903" y="386"/>
              <a:chExt cx="344" cy="849"/>
            </a:xfrm>
          </p:grpSpPr>
          <p:grpSp>
            <p:nvGrpSpPr>
              <p:cNvPr id="884" name="Group 56">
                <a:extLst>
                  <a:ext uri="{FF2B5EF4-FFF2-40B4-BE49-F238E27FC236}">
                    <a16:creationId xmlns:a16="http://schemas.microsoft.com/office/drawing/2014/main" id="{9D4D1FBE-58A7-916A-C1AD-6B4FCC16B4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3" y="386"/>
                <a:ext cx="173" cy="849"/>
                <a:chOff x="2304" y="1026"/>
                <a:chExt cx="363" cy="1390"/>
              </a:xfrm>
            </p:grpSpPr>
            <p:grpSp>
              <p:nvGrpSpPr>
                <p:cNvPr id="913" name="Group 57">
                  <a:extLst>
                    <a:ext uri="{FF2B5EF4-FFF2-40B4-BE49-F238E27FC236}">
                      <a16:creationId xmlns:a16="http://schemas.microsoft.com/office/drawing/2014/main" id="{EC426301-F4ED-F29A-EA7B-7684F2D787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938" name="Rectangle 58">
                    <a:extLst>
                      <a:ext uri="{FF2B5EF4-FFF2-40B4-BE49-F238E27FC236}">
                        <a16:creationId xmlns:a16="http://schemas.microsoft.com/office/drawing/2014/main" id="{A9065901-1259-6DEA-0758-47DBB54037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39" name="AutoShape 59">
                    <a:extLst>
                      <a:ext uri="{FF2B5EF4-FFF2-40B4-BE49-F238E27FC236}">
                        <a16:creationId xmlns:a16="http://schemas.microsoft.com/office/drawing/2014/main" id="{E8554307-BEE1-84F0-33D7-A4C1541C7A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914" name="Group 60">
                  <a:extLst>
                    <a:ext uri="{FF2B5EF4-FFF2-40B4-BE49-F238E27FC236}">
                      <a16:creationId xmlns:a16="http://schemas.microsoft.com/office/drawing/2014/main" id="{E7479212-BFD0-4EF9-1EEB-A3D7866E83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936" name="Rectangle 61">
                    <a:extLst>
                      <a:ext uri="{FF2B5EF4-FFF2-40B4-BE49-F238E27FC236}">
                        <a16:creationId xmlns:a16="http://schemas.microsoft.com/office/drawing/2014/main" id="{D372CE20-E95E-36C0-AF96-D4440213D1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37" name="AutoShape 62">
                    <a:extLst>
                      <a:ext uri="{FF2B5EF4-FFF2-40B4-BE49-F238E27FC236}">
                        <a16:creationId xmlns:a16="http://schemas.microsoft.com/office/drawing/2014/main" id="{9A71CA7E-50B3-0A76-1D0B-B213BBC2BD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915" name="Group 63">
                  <a:extLst>
                    <a:ext uri="{FF2B5EF4-FFF2-40B4-BE49-F238E27FC236}">
                      <a16:creationId xmlns:a16="http://schemas.microsoft.com/office/drawing/2014/main" id="{C48D4635-F5E0-8821-E6CA-237569477D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934" name="Rectangle 64">
                    <a:extLst>
                      <a:ext uri="{FF2B5EF4-FFF2-40B4-BE49-F238E27FC236}">
                        <a16:creationId xmlns:a16="http://schemas.microsoft.com/office/drawing/2014/main" id="{68757608-BBB8-D5ED-3822-7059290C31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35" name="AutoShape 65">
                    <a:extLst>
                      <a:ext uri="{FF2B5EF4-FFF2-40B4-BE49-F238E27FC236}">
                        <a16:creationId xmlns:a16="http://schemas.microsoft.com/office/drawing/2014/main" id="{53D611A6-5FAF-8ECD-5DF0-4C595A25DA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916" name="Group 66">
                  <a:extLst>
                    <a:ext uri="{FF2B5EF4-FFF2-40B4-BE49-F238E27FC236}">
                      <a16:creationId xmlns:a16="http://schemas.microsoft.com/office/drawing/2014/main" id="{A93B360C-4BAA-764D-22F0-DA43D43200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917" name="Rectangle 67">
                    <a:extLst>
                      <a:ext uri="{FF2B5EF4-FFF2-40B4-BE49-F238E27FC236}">
                        <a16:creationId xmlns:a16="http://schemas.microsoft.com/office/drawing/2014/main" id="{B2705122-02CE-FAC0-38B1-EB71BA96B2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918" name="Group 68">
                    <a:extLst>
                      <a:ext uri="{FF2B5EF4-FFF2-40B4-BE49-F238E27FC236}">
                        <a16:creationId xmlns:a16="http://schemas.microsoft.com/office/drawing/2014/main" id="{3A4B53CD-E26F-B4AD-47ED-EF51C25A06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31" name="Rectangle 69">
                      <a:extLst>
                        <a:ext uri="{FF2B5EF4-FFF2-40B4-BE49-F238E27FC236}">
                          <a16:creationId xmlns:a16="http://schemas.microsoft.com/office/drawing/2014/main" id="{FEF7D7CE-0811-4C12-7D2B-F7152A6BA2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32" name="Oval 70">
                      <a:extLst>
                        <a:ext uri="{FF2B5EF4-FFF2-40B4-BE49-F238E27FC236}">
                          <a16:creationId xmlns:a16="http://schemas.microsoft.com/office/drawing/2014/main" id="{66C4FF5C-D8A6-3B5B-441F-E957AAD513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33" name="Oval 71">
                      <a:extLst>
                        <a:ext uri="{FF2B5EF4-FFF2-40B4-BE49-F238E27FC236}">
                          <a16:creationId xmlns:a16="http://schemas.microsoft.com/office/drawing/2014/main" id="{E51C01AD-3328-C4B0-EC35-0D9B052D5B7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19" name="Group 72">
                    <a:extLst>
                      <a:ext uri="{FF2B5EF4-FFF2-40B4-BE49-F238E27FC236}">
                        <a16:creationId xmlns:a16="http://schemas.microsoft.com/office/drawing/2014/main" id="{343B3D42-FE99-AC68-26FA-E094D2D61A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28" name="Rectangle 73">
                      <a:extLst>
                        <a:ext uri="{FF2B5EF4-FFF2-40B4-BE49-F238E27FC236}">
                          <a16:creationId xmlns:a16="http://schemas.microsoft.com/office/drawing/2014/main" id="{813BBDB4-799D-6359-5899-ADA8BB33C9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29" name="Oval 74">
                      <a:extLst>
                        <a:ext uri="{FF2B5EF4-FFF2-40B4-BE49-F238E27FC236}">
                          <a16:creationId xmlns:a16="http://schemas.microsoft.com/office/drawing/2014/main" id="{96BD18B1-0EFE-E693-982F-A0BCB34884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30" name="Oval 75">
                      <a:extLst>
                        <a:ext uri="{FF2B5EF4-FFF2-40B4-BE49-F238E27FC236}">
                          <a16:creationId xmlns:a16="http://schemas.microsoft.com/office/drawing/2014/main" id="{5A050D68-305D-A659-2D4F-379E383552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20" name="Group 76">
                    <a:extLst>
                      <a:ext uri="{FF2B5EF4-FFF2-40B4-BE49-F238E27FC236}">
                        <a16:creationId xmlns:a16="http://schemas.microsoft.com/office/drawing/2014/main" id="{99C04231-596C-79B5-6643-15B5AF4C11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25" name="Rectangle 77">
                      <a:extLst>
                        <a:ext uri="{FF2B5EF4-FFF2-40B4-BE49-F238E27FC236}">
                          <a16:creationId xmlns:a16="http://schemas.microsoft.com/office/drawing/2014/main" id="{FC33789D-233C-F10D-6096-82448C28DC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26" name="Oval 78">
                      <a:extLst>
                        <a:ext uri="{FF2B5EF4-FFF2-40B4-BE49-F238E27FC236}">
                          <a16:creationId xmlns:a16="http://schemas.microsoft.com/office/drawing/2014/main" id="{5B9FE3EA-BDC2-9B92-4093-3CFA25561E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27" name="Oval 79">
                      <a:extLst>
                        <a:ext uri="{FF2B5EF4-FFF2-40B4-BE49-F238E27FC236}">
                          <a16:creationId xmlns:a16="http://schemas.microsoft.com/office/drawing/2014/main" id="{6BDB9ED6-D3F7-61AC-7F54-B5881BBDFA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21" name="Group 80">
                    <a:extLst>
                      <a:ext uri="{FF2B5EF4-FFF2-40B4-BE49-F238E27FC236}">
                        <a16:creationId xmlns:a16="http://schemas.microsoft.com/office/drawing/2014/main" id="{3ABF24D6-2099-2F80-07FA-A1B36D6FC5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22" name="Rectangle 81">
                      <a:extLst>
                        <a:ext uri="{FF2B5EF4-FFF2-40B4-BE49-F238E27FC236}">
                          <a16:creationId xmlns:a16="http://schemas.microsoft.com/office/drawing/2014/main" id="{B7C45A4C-2B9B-4E58-3CED-6144FAF627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23" name="Oval 82">
                      <a:extLst>
                        <a:ext uri="{FF2B5EF4-FFF2-40B4-BE49-F238E27FC236}">
                          <a16:creationId xmlns:a16="http://schemas.microsoft.com/office/drawing/2014/main" id="{690870B1-5C01-8E47-29C2-CF320989A3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24" name="Oval 83">
                      <a:extLst>
                        <a:ext uri="{FF2B5EF4-FFF2-40B4-BE49-F238E27FC236}">
                          <a16:creationId xmlns:a16="http://schemas.microsoft.com/office/drawing/2014/main" id="{01485583-2AB2-2681-568F-16FE05AC76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  <p:grpSp>
            <p:nvGrpSpPr>
              <p:cNvPr id="885" name="Group 84">
                <a:extLst>
                  <a:ext uri="{FF2B5EF4-FFF2-40B4-BE49-F238E27FC236}">
                    <a16:creationId xmlns:a16="http://schemas.microsoft.com/office/drawing/2014/main" id="{855A13FD-CFBB-0D0C-1431-317C3AD92D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5" y="386"/>
                <a:ext cx="172" cy="849"/>
                <a:chOff x="2304" y="1026"/>
                <a:chExt cx="363" cy="1390"/>
              </a:xfrm>
            </p:grpSpPr>
            <p:grpSp>
              <p:nvGrpSpPr>
                <p:cNvPr id="886" name="Group 85">
                  <a:extLst>
                    <a:ext uri="{FF2B5EF4-FFF2-40B4-BE49-F238E27FC236}">
                      <a16:creationId xmlns:a16="http://schemas.microsoft.com/office/drawing/2014/main" id="{D9ECE8BD-90F3-D210-0033-91E1FD99D0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911" name="Rectangle 86">
                    <a:extLst>
                      <a:ext uri="{FF2B5EF4-FFF2-40B4-BE49-F238E27FC236}">
                        <a16:creationId xmlns:a16="http://schemas.microsoft.com/office/drawing/2014/main" id="{018C0031-751F-222D-EC32-FEC9C5B0CE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12" name="AutoShape 87">
                    <a:extLst>
                      <a:ext uri="{FF2B5EF4-FFF2-40B4-BE49-F238E27FC236}">
                        <a16:creationId xmlns:a16="http://schemas.microsoft.com/office/drawing/2014/main" id="{C68882B8-F9BC-7C3D-02DE-099D58CF07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87" name="Group 88">
                  <a:extLst>
                    <a:ext uri="{FF2B5EF4-FFF2-40B4-BE49-F238E27FC236}">
                      <a16:creationId xmlns:a16="http://schemas.microsoft.com/office/drawing/2014/main" id="{C006F4B3-DC96-E6D3-48C5-FB14697D18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909" name="Rectangle 89">
                    <a:extLst>
                      <a:ext uri="{FF2B5EF4-FFF2-40B4-BE49-F238E27FC236}">
                        <a16:creationId xmlns:a16="http://schemas.microsoft.com/office/drawing/2014/main" id="{E1216AC5-E534-482C-ADFD-BC0FF0BDA6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10" name="AutoShape 90">
                    <a:extLst>
                      <a:ext uri="{FF2B5EF4-FFF2-40B4-BE49-F238E27FC236}">
                        <a16:creationId xmlns:a16="http://schemas.microsoft.com/office/drawing/2014/main" id="{F589B089-AE27-6202-FA1A-6A35388AD4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88" name="Group 91">
                  <a:extLst>
                    <a:ext uri="{FF2B5EF4-FFF2-40B4-BE49-F238E27FC236}">
                      <a16:creationId xmlns:a16="http://schemas.microsoft.com/office/drawing/2014/main" id="{ADA8A988-B1A8-342E-5406-35FAB62ED0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907" name="Rectangle 92">
                    <a:extLst>
                      <a:ext uri="{FF2B5EF4-FFF2-40B4-BE49-F238E27FC236}">
                        <a16:creationId xmlns:a16="http://schemas.microsoft.com/office/drawing/2014/main" id="{BC06470B-2A32-CE38-AD8E-D35424D3EB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08" name="AutoShape 93">
                    <a:extLst>
                      <a:ext uri="{FF2B5EF4-FFF2-40B4-BE49-F238E27FC236}">
                        <a16:creationId xmlns:a16="http://schemas.microsoft.com/office/drawing/2014/main" id="{4C578298-CC5F-487D-9CDC-13AB043FB7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89" name="Group 94">
                  <a:extLst>
                    <a:ext uri="{FF2B5EF4-FFF2-40B4-BE49-F238E27FC236}">
                      <a16:creationId xmlns:a16="http://schemas.microsoft.com/office/drawing/2014/main" id="{C55384B1-E065-C01A-791E-4241BC9176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890" name="Rectangle 95">
                    <a:extLst>
                      <a:ext uri="{FF2B5EF4-FFF2-40B4-BE49-F238E27FC236}">
                        <a16:creationId xmlns:a16="http://schemas.microsoft.com/office/drawing/2014/main" id="{A69A2893-7BC5-0BDA-9F3B-4A341D5370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891" name="Group 96">
                    <a:extLst>
                      <a:ext uri="{FF2B5EF4-FFF2-40B4-BE49-F238E27FC236}">
                        <a16:creationId xmlns:a16="http://schemas.microsoft.com/office/drawing/2014/main" id="{5FE7535B-A5D2-264F-18E5-FB70FCAF30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04" name="Rectangle 97">
                      <a:extLst>
                        <a:ext uri="{FF2B5EF4-FFF2-40B4-BE49-F238E27FC236}">
                          <a16:creationId xmlns:a16="http://schemas.microsoft.com/office/drawing/2014/main" id="{5C8911BE-3E64-99A4-7C33-018BB5C103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5" name="Oval 98">
                      <a:extLst>
                        <a:ext uri="{FF2B5EF4-FFF2-40B4-BE49-F238E27FC236}">
                          <a16:creationId xmlns:a16="http://schemas.microsoft.com/office/drawing/2014/main" id="{828E431C-629C-75AD-1712-A8CF7B0BBF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6" name="Oval 99">
                      <a:extLst>
                        <a:ext uri="{FF2B5EF4-FFF2-40B4-BE49-F238E27FC236}">
                          <a16:creationId xmlns:a16="http://schemas.microsoft.com/office/drawing/2014/main" id="{1FB90594-43A8-6BD6-5FEB-A19FF1AB64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92" name="Group 100">
                    <a:extLst>
                      <a:ext uri="{FF2B5EF4-FFF2-40B4-BE49-F238E27FC236}">
                        <a16:creationId xmlns:a16="http://schemas.microsoft.com/office/drawing/2014/main" id="{834C1196-75D5-08E6-AA42-D801BB5160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01" name="Rectangle 101">
                      <a:extLst>
                        <a:ext uri="{FF2B5EF4-FFF2-40B4-BE49-F238E27FC236}">
                          <a16:creationId xmlns:a16="http://schemas.microsoft.com/office/drawing/2014/main" id="{FB156DBC-D922-FA5C-4599-56A276F17C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2" name="Oval 102">
                      <a:extLst>
                        <a:ext uri="{FF2B5EF4-FFF2-40B4-BE49-F238E27FC236}">
                          <a16:creationId xmlns:a16="http://schemas.microsoft.com/office/drawing/2014/main" id="{D3019711-CE8E-935C-E119-D8D25B25F2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3" name="Oval 103">
                      <a:extLst>
                        <a:ext uri="{FF2B5EF4-FFF2-40B4-BE49-F238E27FC236}">
                          <a16:creationId xmlns:a16="http://schemas.microsoft.com/office/drawing/2014/main" id="{4B5A41B9-61AD-96A1-4D3C-15665473AD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93" name="Group 104">
                    <a:extLst>
                      <a:ext uri="{FF2B5EF4-FFF2-40B4-BE49-F238E27FC236}">
                        <a16:creationId xmlns:a16="http://schemas.microsoft.com/office/drawing/2014/main" id="{B1169051-F155-57D5-D933-5DAC4F53AF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898" name="Rectangle 105">
                      <a:extLst>
                        <a:ext uri="{FF2B5EF4-FFF2-40B4-BE49-F238E27FC236}">
                          <a16:creationId xmlns:a16="http://schemas.microsoft.com/office/drawing/2014/main" id="{C6EC57EB-6E7B-9D56-1A59-01B21EE459F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99" name="Oval 106">
                      <a:extLst>
                        <a:ext uri="{FF2B5EF4-FFF2-40B4-BE49-F238E27FC236}">
                          <a16:creationId xmlns:a16="http://schemas.microsoft.com/office/drawing/2014/main" id="{C55069AB-36F8-8801-A042-64F11091C2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0" name="Oval 107">
                      <a:extLst>
                        <a:ext uri="{FF2B5EF4-FFF2-40B4-BE49-F238E27FC236}">
                          <a16:creationId xmlns:a16="http://schemas.microsoft.com/office/drawing/2014/main" id="{49DCF602-316A-9B0D-03A8-F1E66A7013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94" name="Group 108">
                    <a:extLst>
                      <a:ext uri="{FF2B5EF4-FFF2-40B4-BE49-F238E27FC236}">
                        <a16:creationId xmlns:a16="http://schemas.microsoft.com/office/drawing/2014/main" id="{FCA10A68-34A0-0A9F-201C-DDC468003D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895" name="Rectangle 109">
                      <a:extLst>
                        <a:ext uri="{FF2B5EF4-FFF2-40B4-BE49-F238E27FC236}">
                          <a16:creationId xmlns:a16="http://schemas.microsoft.com/office/drawing/2014/main" id="{EAFF9D5C-E7E5-E856-57B4-CA9D1113F5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96" name="Oval 110">
                      <a:extLst>
                        <a:ext uri="{FF2B5EF4-FFF2-40B4-BE49-F238E27FC236}">
                          <a16:creationId xmlns:a16="http://schemas.microsoft.com/office/drawing/2014/main" id="{847239E4-3EB5-7B3C-A8C3-F7E7C0AC37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97" name="Oval 111">
                      <a:extLst>
                        <a:ext uri="{FF2B5EF4-FFF2-40B4-BE49-F238E27FC236}">
                          <a16:creationId xmlns:a16="http://schemas.microsoft.com/office/drawing/2014/main" id="{AB4F4AF7-97E7-A438-0125-D8038C439C9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</p:grpSp>
        <p:grpSp>
          <p:nvGrpSpPr>
            <p:cNvPr id="651" name="Group 112">
              <a:extLst>
                <a:ext uri="{FF2B5EF4-FFF2-40B4-BE49-F238E27FC236}">
                  <a16:creationId xmlns:a16="http://schemas.microsoft.com/office/drawing/2014/main" id="{C747EA2E-28C5-7A00-2FFA-8E031FF5E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5198" y="2541307"/>
              <a:ext cx="158017" cy="1547421"/>
              <a:chOff x="4209" y="935"/>
              <a:chExt cx="408" cy="1570"/>
            </a:xfrm>
          </p:grpSpPr>
          <p:sp>
            <p:nvSpPr>
              <p:cNvPr id="843" name="Line 113">
                <a:extLst>
                  <a:ext uri="{FF2B5EF4-FFF2-40B4-BE49-F238E27FC236}">
                    <a16:creationId xmlns:a16="http://schemas.microsoft.com/office/drawing/2014/main" id="{AA108883-0367-FE9B-787F-32D7E8D8F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071"/>
                <a:ext cx="8" cy="13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844" name="Rectangle 114">
                <a:extLst>
                  <a:ext uri="{FF2B5EF4-FFF2-40B4-BE49-F238E27FC236}">
                    <a16:creationId xmlns:a16="http://schemas.microsoft.com/office/drawing/2014/main" id="{65A9F46C-E61C-674B-B5A3-07C899594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1018"/>
                <a:ext cx="130" cy="139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845" name="Group 115">
                <a:extLst>
                  <a:ext uri="{FF2B5EF4-FFF2-40B4-BE49-F238E27FC236}">
                    <a16:creationId xmlns:a16="http://schemas.microsoft.com/office/drawing/2014/main" id="{D39F1827-B399-9AF1-09B7-7DB4C010C4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2006"/>
                <a:ext cx="408" cy="499"/>
                <a:chOff x="4209" y="2006"/>
                <a:chExt cx="408" cy="499"/>
              </a:xfrm>
            </p:grpSpPr>
            <p:grpSp>
              <p:nvGrpSpPr>
                <p:cNvPr id="866" name="Group 116">
                  <a:extLst>
                    <a:ext uri="{FF2B5EF4-FFF2-40B4-BE49-F238E27FC236}">
                      <a16:creationId xmlns:a16="http://schemas.microsoft.com/office/drawing/2014/main" id="{BCD89BF6-F379-7F08-B755-662CD9D345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09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880" name="Line 117">
                    <a:extLst>
                      <a:ext uri="{FF2B5EF4-FFF2-40B4-BE49-F238E27FC236}">
                        <a16:creationId xmlns:a16="http://schemas.microsoft.com/office/drawing/2014/main" id="{371ED9FB-032C-2D0B-CD1F-D917425420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881" name="Group 118">
                    <a:extLst>
                      <a:ext uri="{FF2B5EF4-FFF2-40B4-BE49-F238E27FC236}">
                        <a16:creationId xmlns:a16="http://schemas.microsoft.com/office/drawing/2014/main" id="{E9CE143E-7CF8-A4E8-AAE5-7430F167C8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882" name="Oval 119">
                      <a:extLst>
                        <a:ext uri="{FF2B5EF4-FFF2-40B4-BE49-F238E27FC236}">
                          <a16:creationId xmlns:a16="http://schemas.microsoft.com/office/drawing/2014/main" id="{7C7A9BBA-992E-507C-39FE-8E087C54E3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83" name="Oval 120">
                      <a:extLst>
                        <a:ext uri="{FF2B5EF4-FFF2-40B4-BE49-F238E27FC236}">
                          <a16:creationId xmlns:a16="http://schemas.microsoft.com/office/drawing/2014/main" id="{21BEB975-B064-6B32-10A3-E40730F1BD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867" name="Group 121">
                  <a:extLst>
                    <a:ext uri="{FF2B5EF4-FFF2-40B4-BE49-F238E27FC236}">
                      <a16:creationId xmlns:a16="http://schemas.microsoft.com/office/drawing/2014/main" id="{64484462-1B6A-2411-8D64-DE41ED1514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7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876" name="Line 122">
                    <a:extLst>
                      <a:ext uri="{FF2B5EF4-FFF2-40B4-BE49-F238E27FC236}">
                        <a16:creationId xmlns:a16="http://schemas.microsoft.com/office/drawing/2014/main" id="{25B853BA-920F-11C7-44CA-5C62997926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877" name="Group 123">
                    <a:extLst>
                      <a:ext uri="{FF2B5EF4-FFF2-40B4-BE49-F238E27FC236}">
                        <a16:creationId xmlns:a16="http://schemas.microsoft.com/office/drawing/2014/main" id="{9859A562-24F5-319A-74A7-320ABFCD1D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878" name="Oval 124">
                      <a:extLst>
                        <a:ext uri="{FF2B5EF4-FFF2-40B4-BE49-F238E27FC236}">
                          <a16:creationId xmlns:a16="http://schemas.microsoft.com/office/drawing/2014/main" id="{8238F677-5F91-3265-1189-3E6816D125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9" name="Oval 125">
                      <a:extLst>
                        <a:ext uri="{FF2B5EF4-FFF2-40B4-BE49-F238E27FC236}">
                          <a16:creationId xmlns:a16="http://schemas.microsoft.com/office/drawing/2014/main" id="{DD72C887-36FA-8CAA-9578-E2CDEF8322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868" name="Group 126">
                  <a:extLst>
                    <a:ext uri="{FF2B5EF4-FFF2-40B4-BE49-F238E27FC236}">
                      <a16:creationId xmlns:a16="http://schemas.microsoft.com/office/drawing/2014/main" id="{61FDB340-EB54-2EA4-15DD-E88756EE72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43" y="224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869" name="Group 127">
                    <a:extLst>
                      <a:ext uri="{FF2B5EF4-FFF2-40B4-BE49-F238E27FC236}">
                        <a16:creationId xmlns:a16="http://schemas.microsoft.com/office/drawing/2014/main" id="{46CACF3E-B846-D5D0-54FE-F76CED395E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871" name="Rectangle 128">
                      <a:extLst>
                        <a:ext uri="{FF2B5EF4-FFF2-40B4-BE49-F238E27FC236}">
                          <a16:creationId xmlns:a16="http://schemas.microsoft.com/office/drawing/2014/main" id="{D4457F3C-F702-3370-8D8D-EB21389097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2" name="Rectangle 129">
                      <a:extLst>
                        <a:ext uri="{FF2B5EF4-FFF2-40B4-BE49-F238E27FC236}">
                          <a16:creationId xmlns:a16="http://schemas.microsoft.com/office/drawing/2014/main" id="{27E7BDAB-127E-8569-7CAA-F06600517E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3" name="Rectangle 130">
                      <a:extLst>
                        <a:ext uri="{FF2B5EF4-FFF2-40B4-BE49-F238E27FC236}">
                          <a16:creationId xmlns:a16="http://schemas.microsoft.com/office/drawing/2014/main" id="{B57A1312-AB9D-E295-FA53-3F927A4016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4" name="Rectangle 131">
                      <a:extLst>
                        <a:ext uri="{FF2B5EF4-FFF2-40B4-BE49-F238E27FC236}">
                          <a16:creationId xmlns:a16="http://schemas.microsoft.com/office/drawing/2014/main" id="{0E0D1F09-D5F4-0313-51DC-4B59DCAD63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5" name="Oval 132">
                      <a:extLst>
                        <a:ext uri="{FF2B5EF4-FFF2-40B4-BE49-F238E27FC236}">
                          <a16:creationId xmlns:a16="http://schemas.microsoft.com/office/drawing/2014/main" id="{BF8FEA4D-32E2-ABB0-96DC-5BD62A71B5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870" name="Oval 133">
                    <a:extLst>
                      <a:ext uri="{FF2B5EF4-FFF2-40B4-BE49-F238E27FC236}">
                        <a16:creationId xmlns:a16="http://schemas.microsoft.com/office/drawing/2014/main" id="{7C39F214-A9D4-13F0-1670-D555BC3787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846" name="Group 134">
                <a:extLst>
                  <a:ext uri="{FF2B5EF4-FFF2-40B4-BE49-F238E27FC236}">
                    <a16:creationId xmlns:a16="http://schemas.microsoft.com/office/drawing/2014/main" id="{93B78472-7864-A6E9-4899-9B15EAC961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935"/>
                <a:ext cx="408" cy="494"/>
                <a:chOff x="2122" y="2491"/>
                <a:chExt cx="408" cy="494"/>
              </a:xfrm>
            </p:grpSpPr>
            <p:grpSp>
              <p:nvGrpSpPr>
                <p:cNvPr id="847" name="Group 135">
                  <a:extLst>
                    <a:ext uri="{FF2B5EF4-FFF2-40B4-BE49-F238E27FC236}">
                      <a16:creationId xmlns:a16="http://schemas.microsoft.com/office/drawing/2014/main" id="{D23F39B7-C2BB-0188-FC1D-6D9B0CE9A2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2122" y="2750"/>
                  <a:ext cx="408" cy="235"/>
                  <a:chOff x="3800" y="3022"/>
                  <a:chExt cx="408" cy="235"/>
                </a:xfrm>
              </p:grpSpPr>
              <p:grpSp>
                <p:nvGrpSpPr>
                  <p:cNvPr id="856" name="Group 136">
                    <a:extLst>
                      <a:ext uri="{FF2B5EF4-FFF2-40B4-BE49-F238E27FC236}">
                        <a16:creationId xmlns:a16="http://schemas.microsoft.com/office/drawing/2014/main" id="{E3AA3927-1680-3F57-6A51-E794D81A0E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00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862" name="Line 137">
                      <a:extLst>
                        <a:ext uri="{FF2B5EF4-FFF2-40B4-BE49-F238E27FC236}">
                          <a16:creationId xmlns:a16="http://schemas.microsoft.com/office/drawing/2014/main" id="{551D976E-2564-6842-4F9A-F63E44F95F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863" name="Group 138">
                      <a:extLst>
                        <a:ext uri="{FF2B5EF4-FFF2-40B4-BE49-F238E27FC236}">
                          <a16:creationId xmlns:a16="http://schemas.microsoft.com/office/drawing/2014/main" id="{228EA4FE-CD27-90F9-7E9A-EB1640BB6FB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864" name="Oval 139">
                        <a:extLst>
                          <a:ext uri="{FF2B5EF4-FFF2-40B4-BE49-F238E27FC236}">
                            <a16:creationId xmlns:a16="http://schemas.microsoft.com/office/drawing/2014/main" id="{31BF5D8C-1047-D6D2-A052-4BB1BE64A0C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865" name="Oval 140">
                        <a:extLst>
                          <a:ext uri="{FF2B5EF4-FFF2-40B4-BE49-F238E27FC236}">
                            <a16:creationId xmlns:a16="http://schemas.microsoft.com/office/drawing/2014/main" id="{1D8C4795-CAFA-F939-672F-267F8165EB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857" name="Group 141">
                    <a:extLst>
                      <a:ext uri="{FF2B5EF4-FFF2-40B4-BE49-F238E27FC236}">
                        <a16:creationId xmlns:a16="http://schemas.microsoft.com/office/drawing/2014/main" id="{90F367F0-6133-F8A1-7BCC-CCD32B933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78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858" name="Line 142">
                      <a:extLst>
                        <a:ext uri="{FF2B5EF4-FFF2-40B4-BE49-F238E27FC236}">
                          <a16:creationId xmlns:a16="http://schemas.microsoft.com/office/drawing/2014/main" id="{3D7FD3B5-C773-6BA7-D710-133AA1F7A97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859" name="Group 143">
                      <a:extLst>
                        <a:ext uri="{FF2B5EF4-FFF2-40B4-BE49-F238E27FC236}">
                          <a16:creationId xmlns:a16="http://schemas.microsoft.com/office/drawing/2014/main" id="{9604D6F7-21C6-7140-6A2E-8597FE8CBC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860" name="Oval 144">
                        <a:extLst>
                          <a:ext uri="{FF2B5EF4-FFF2-40B4-BE49-F238E27FC236}">
                            <a16:creationId xmlns:a16="http://schemas.microsoft.com/office/drawing/2014/main" id="{65DAEC2B-7606-DC79-0227-8CD8017F87A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861" name="Oval 145">
                        <a:extLst>
                          <a:ext uri="{FF2B5EF4-FFF2-40B4-BE49-F238E27FC236}">
                            <a16:creationId xmlns:a16="http://schemas.microsoft.com/office/drawing/2014/main" id="{C52EF53D-CCC2-5D33-AC4F-48FD7FA0883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48" name="Group 146">
                  <a:extLst>
                    <a:ext uri="{FF2B5EF4-FFF2-40B4-BE49-F238E27FC236}">
                      <a16:creationId xmlns:a16="http://schemas.microsoft.com/office/drawing/2014/main" id="{0BB76BB9-5BC2-B1C3-DB74-BF1381F84A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7" y="249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849" name="Group 147">
                    <a:extLst>
                      <a:ext uri="{FF2B5EF4-FFF2-40B4-BE49-F238E27FC236}">
                        <a16:creationId xmlns:a16="http://schemas.microsoft.com/office/drawing/2014/main" id="{F260E565-1017-9571-6C00-DA313EFF17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851" name="Rectangle 148">
                      <a:extLst>
                        <a:ext uri="{FF2B5EF4-FFF2-40B4-BE49-F238E27FC236}">
                          <a16:creationId xmlns:a16="http://schemas.microsoft.com/office/drawing/2014/main" id="{3133E417-BAF0-54E8-C99F-FF70FB538A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52" name="Rectangle 149">
                      <a:extLst>
                        <a:ext uri="{FF2B5EF4-FFF2-40B4-BE49-F238E27FC236}">
                          <a16:creationId xmlns:a16="http://schemas.microsoft.com/office/drawing/2014/main" id="{76356546-67C9-2C1F-99A4-A20E093D64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53" name="Rectangle 150">
                      <a:extLst>
                        <a:ext uri="{FF2B5EF4-FFF2-40B4-BE49-F238E27FC236}">
                          <a16:creationId xmlns:a16="http://schemas.microsoft.com/office/drawing/2014/main" id="{A09187F5-7087-B327-F57B-3A758DB6DD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54" name="Rectangle 151">
                      <a:extLst>
                        <a:ext uri="{FF2B5EF4-FFF2-40B4-BE49-F238E27FC236}">
                          <a16:creationId xmlns:a16="http://schemas.microsoft.com/office/drawing/2014/main" id="{31C27B25-F7A9-DBE6-D9BB-0C04E0734B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55" name="Oval 152">
                      <a:extLst>
                        <a:ext uri="{FF2B5EF4-FFF2-40B4-BE49-F238E27FC236}">
                          <a16:creationId xmlns:a16="http://schemas.microsoft.com/office/drawing/2014/main" id="{6484296D-4E9A-14DF-6C33-544FD2EB11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850" name="Oval 153">
                    <a:extLst>
                      <a:ext uri="{FF2B5EF4-FFF2-40B4-BE49-F238E27FC236}">
                        <a16:creationId xmlns:a16="http://schemas.microsoft.com/office/drawing/2014/main" id="{3305E226-97CD-BB07-6F84-42356DC546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652" name="Group 154">
              <a:extLst>
                <a:ext uri="{FF2B5EF4-FFF2-40B4-BE49-F238E27FC236}">
                  <a16:creationId xmlns:a16="http://schemas.microsoft.com/office/drawing/2014/main" id="{DB6A30B3-7C98-BEA4-0243-032ADEEB4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4595" y="2583767"/>
              <a:ext cx="324556" cy="1592602"/>
              <a:chOff x="4163" y="754"/>
              <a:chExt cx="589" cy="1225"/>
            </a:xfrm>
          </p:grpSpPr>
          <p:sp>
            <p:nvSpPr>
              <p:cNvPr id="768" name="Rectangle 155">
                <a:extLst>
                  <a:ext uri="{FF2B5EF4-FFF2-40B4-BE49-F238E27FC236}">
                    <a16:creationId xmlns:a16="http://schemas.microsoft.com/office/drawing/2014/main" id="{6202B8D8-504D-14D9-6778-4B351ADAE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754"/>
                <a:ext cx="136" cy="12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769" name="Rectangle 156">
                <a:extLst>
                  <a:ext uri="{FF2B5EF4-FFF2-40B4-BE49-F238E27FC236}">
                    <a16:creationId xmlns:a16="http://schemas.microsoft.com/office/drawing/2014/main" id="{C45B5EC5-E32E-0C86-E5A0-D57B91B5C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754"/>
                <a:ext cx="453" cy="1225"/>
              </a:xfrm>
              <a:prstGeom prst="rect">
                <a:avLst/>
              </a:prstGeom>
              <a:solidFill>
                <a:srgbClr val="808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770" name="Group 157">
                <a:extLst>
                  <a:ext uri="{FF2B5EF4-FFF2-40B4-BE49-F238E27FC236}">
                    <a16:creationId xmlns:a16="http://schemas.microsoft.com/office/drawing/2014/main" id="{369099FC-6962-2C41-AB55-417C205D2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0" y="888"/>
                <a:ext cx="282" cy="977"/>
                <a:chOff x="3183" y="2692"/>
                <a:chExt cx="282" cy="977"/>
              </a:xfrm>
            </p:grpSpPr>
            <p:grpSp>
              <p:nvGrpSpPr>
                <p:cNvPr id="783" name="Group 158">
                  <a:extLst>
                    <a:ext uri="{FF2B5EF4-FFF2-40B4-BE49-F238E27FC236}">
                      <a16:creationId xmlns:a16="http://schemas.microsoft.com/office/drawing/2014/main" id="{8544E910-237B-DBFD-02CD-E45384067F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3" y="3397"/>
                  <a:ext cx="272" cy="272"/>
                  <a:chOff x="3483" y="2568"/>
                  <a:chExt cx="544" cy="544"/>
                </a:xfrm>
              </p:grpSpPr>
              <p:sp>
                <p:nvSpPr>
                  <p:cNvPr id="839" name="Oval 159">
                    <a:extLst>
                      <a:ext uri="{FF2B5EF4-FFF2-40B4-BE49-F238E27FC236}">
                        <a16:creationId xmlns:a16="http://schemas.microsoft.com/office/drawing/2014/main" id="{C18C3867-D351-5B40-54A0-D276C1AF1F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40" name="Oval 160">
                    <a:extLst>
                      <a:ext uri="{FF2B5EF4-FFF2-40B4-BE49-F238E27FC236}">
                        <a16:creationId xmlns:a16="http://schemas.microsoft.com/office/drawing/2014/main" id="{63845EEC-9893-DFE5-AD22-E3EE0BB6F5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41" name="Oval 161">
                    <a:extLst>
                      <a:ext uri="{FF2B5EF4-FFF2-40B4-BE49-F238E27FC236}">
                        <a16:creationId xmlns:a16="http://schemas.microsoft.com/office/drawing/2014/main" id="{4B2641A2-5E2F-C1D9-5FF7-260071C19A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42" name="Oval 162">
                    <a:extLst>
                      <a:ext uri="{FF2B5EF4-FFF2-40B4-BE49-F238E27FC236}">
                        <a16:creationId xmlns:a16="http://schemas.microsoft.com/office/drawing/2014/main" id="{2617993B-8A2A-6575-812B-6CDF86C302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4" name="Group 163">
                  <a:extLst>
                    <a:ext uri="{FF2B5EF4-FFF2-40B4-BE49-F238E27FC236}">
                      <a16:creationId xmlns:a16="http://schemas.microsoft.com/office/drawing/2014/main" id="{13C61D25-A637-A2AA-6840-507C85EEE7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4" y="3334"/>
                  <a:ext cx="272" cy="272"/>
                  <a:chOff x="3483" y="2568"/>
                  <a:chExt cx="544" cy="544"/>
                </a:xfrm>
              </p:grpSpPr>
              <p:sp>
                <p:nvSpPr>
                  <p:cNvPr id="835" name="Oval 164">
                    <a:extLst>
                      <a:ext uri="{FF2B5EF4-FFF2-40B4-BE49-F238E27FC236}">
                        <a16:creationId xmlns:a16="http://schemas.microsoft.com/office/drawing/2014/main" id="{F0FF54BD-9133-67F8-3BC7-FE642E10A1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6" name="Oval 165">
                    <a:extLst>
                      <a:ext uri="{FF2B5EF4-FFF2-40B4-BE49-F238E27FC236}">
                        <a16:creationId xmlns:a16="http://schemas.microsoft.com/office/drawing/2014/main" id="{E5EBB351-0258-F7A1-5B1D-5DC5F3299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7" name="Oval 166">
                    <a:extLst>
                      <a:ext uri="{FF2B5EF4-FFF2-40B4-BE49-F238E27FC236}">
                        <a16:creationId xmlns:a16="http://schemas.microsoft.com/office/drawing/2014/main" id="{2D1F1A0A-BA1F-B471-DE6A-F0650CB0F4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8" name="Oval 167">
                    <a:extLst>
                      <a:ext uri="{FF2B5EF4-FFF2-40B4-BE49-F238E27FC236}">
                        <a16:creationId xmlns:a16="http://schemas.microsoft.com/office/drawing/2014/main" id="{2DE45CAD-C815-48BD-FECA-AAD4CF5750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5" name="Group 168">
                  <a:extLst>
                    <a:ext uri="{FF2B5EF4-FFF2-40B4-BE49-F238E27FC236}">
                      <a16:creationId xmlns:a16="http://schemas.microsoft.com/office/drawing/2014/main" id="{6D406879-CA2D-424E-615F-40DBFA0251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5" y="3269"/>
                  <a:ext cx="272" cy="272"/>
                  <a:chOff x="3483" y="2568"/>
                  <a:chExt cx="544" cy="544"/>
                </a:xfrm>
              </p:grpSpPr>
              <p:sp>
                <p:nvSpPr>
                  <p:cNvPr id="831" name="Oval 169">
                    <a:extLst>
                      <a:ext uri="{FF2B5EF4-FFF2-40B4-BE49-F238E27FC236}">
                        <a16:creationId xmlns:a16="http://schemas.microsoft.com/office/drawing/2014/main" id="{9EAD616C-2004-AF20-B99E-FA660F3FF2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2" name="Oval 170">
                    <a:extLst>
                      <a:ext uri="{FF2B5EF4-FFF2-40B4-BE49-F238E27FC236}">
                        <a16:creationId xmlns:a16="http://schemas.microsoft.com/office/drawing/2014/main" id="{C2EE4D6D-9FE5-34DE-B6F4-C37DBDD89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3" name="Oval 171">
                    <a:extLst>
                      <a:ext uri="{FF2B5EF4-FFF2-40B4-BE49-F238E27FC236}">
                        <a16:creationId xmlns:a16="http://schemas.microsoft.com/office/drawing/2014/main" id="{E7C08272-07AF-572E-84F7-04B40AB68F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4" name="Oval 172">
                    <a:extLst>
                      <a:ext uri="{FF2B5EF4-FFF2-40B4-BE49-F238E27FC236}">
                        <a16:creationId xmlns:a16="http://schemas.microsoft.com/office/drawing/2014/main" id="{5C0B41BD-DEB1-380E-11A6-599A942AD8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6" name="Group 173">
                  <a:extLst>
                    <a:ext uri="{FF2B5EF4-FFF2-40B4-BE49-F238E27FC236}">
                      <a16:creationId xmlns:a16="http://schemas.microsoft.com/office/drawing/2014/main" id="{A0F4A3FB-B245-6DD7-BBD7-B3495FD791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205"/>
                  <a:ext cx="272" cy="272"/>
                  <a:chOff x="3483" y="2568"/>
                  <a:chExt cx="544" cy="544"/>
                </a:xfrm>
              </p:grpSpPr>
              <p:sp>
                <p:nvSpPr>
                  <p:cNvPr id="827" name="Oval 174">
                    <a:extLst>
                      <a:ext uri="{FF2B5EF4-FFF2-40B4-BE49-F238E27FC236}">
                        <a16:creationId xmlns:a16="http://schemas.microsoft.com/office/drawing/2014/main" id="{61801954-D41E-778D-C724-EC0DBB9DEA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8" name="Oval 175">
                    <a:extLst>
                      <a:ext uri="{FF2B5EF4-FFF2-40B4-BE49-F238E27FC236}">
                        <a16:creationId xmlns:a16="http://schemas.microsoft.com/office/drawing/2014/main" id="{7405CC91-FDC8-D595-0F4A-D95734F9CD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9" name="Oval 176">
                    <a:extLst>
                      <a:ext uri="{FF2B5EF4-FFF2-40B4-BE49-F238E27FC236}">
                        <a16:creationId xmlns:a16="http://schemas.microsoft.com/office/drawing/2014/main" id="{2BA4ED3A-EC26-CF1B-C02B-4F2DA9C339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30" name="Oval 177">
                    <a:extLst>
                      <a:ext uri="{FF2B5EF4-FFF2-40B4-BE49-F238E27FC236}">
                        <a16:creationId xmlns:a16="http://schemas.microsoft.com/office/drawing/2014/main" id="{AF146388-845A-A4EF-0D59-09CB385C06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7" name="Group 178">
                  <a:extLst>
                    <a:ext uri="{FF2B5EF4-FFF2-40B4-BE49-F238E27FC236}">
                      <a16:creationId xmlns:a16="http://schemas.microsoft.com/office/drawing/2014/main" id="{9D8EF449-F0B6-BE4B-3283-3AB7FEE596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141"/>
                  <a:ext cx="272" cy="272"/>
                  <a:chOff x="3483" y="2568"/>
                  <a:chExt cx="544" cy="544"/>
                </a:xfrm>
              </p:grpSpPr>
              <p:sp>
                <p:nvSpPr>
                  <p:cNvPr id="823" name="Oval 179">
                    <a:extLst>
                      <a:ext uri="{FF2B5EF4-FFF2-40B4-BE49-F238E27FC236}">
                        <a16:creationId xmlns:a16="http://schemas.microsoft.com/office/drawing/2014/main" id="{79A9FD37-219A-7BBC-BFD1-9D4D6DFE03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4" name="Oval 180">
                    <a:extLst>
                      <a:ext uri="{FF2B5EF4-FFF2-40B4-BE49-F238E27FC236}">
                        <a16:creationId xmlns:a16="http://schemas.microsoft.com/office/drawing/2014/main" id="{0427103B-D472-737A-65E8-2BF778C919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5" name="Oval 181">
                    <a:extLst>
                      <a:ext uri="{FF2B5EF4-FFF2-40B4-BE49-F238E27FC236}">
                        <a16:creationId xmlns:a16="http://schemas.microsoft.com/office/drawing/2014/main" id="{3F4EB09B-EC7C-C102-A6AF-D63E1D1EC3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6" name="Oval 182">
                    <a:extLst>
                      <a:ext uri="{FF2B5EF4-FFF2-40B4-BE49-F238E27FC236}">
                        <a16:creationId xmlns:a16="http://schemas.microsoft.com/office/drawing/2014/main" id="{09D8B7D9-C658-86FE-10CE-08CB82E0F5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8" name="Group 183">
                  <a:extLst>
                    <a:ext uri="{FF2B5EF4-FFF2-40B4-BE49-F238E27FC236}">
                      <a16:creationId xmlns:a16="http://schemas.microsoft.com/office/drawing/2014/main" id="{4C7F1EB9-3640-E0FF-132A-8982EEF81A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0" y="2884"/>
                  <a:ext cx="272" cy="272"/>
                  <a:chOff x="3483" y="2568"/>
                  <a:chExt cx="544" cy="544"/>
                </a:xfrm>
              </p:grpSpPr>
              <p:sp>
                <p:nvSpPr>
                  <p:cNvPr id="819" name="Oval 184">
                    <a:extLst>
                      <a:ext uri="{FF2B5EF4-FFF2-40B4-BE49-F238E27FC236}">
                        <a16:creationId xmlns:a16="http://schemas.microsoft.com/office/drawing/2014/main" id="{74E8710F-509D-E351-C78E-FEED91F973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0" name="Oval 185">
                    <a:extLst>
                      <a:ext uri="{FF2B5EF4-FFF2-40B4-BE49-F238E27FC236}">
                        <a16:creationId xmlns:a16="http://schemas.microsoft.com/office/drawing/2014/main" id="{3ECBD7DB-3C4B-5C93-F35F-EEF22707B2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1" name="Oval 186">
                    <a:extLst>
                      <a:ext uri="{FF2B5EF4-FFF2-40B4-BE49-F238E27FC236}">
                        <a16:creationId xmlns:a16="http://schemas.microsoft.com/office/drawing/2014/main" id="{0563499D-ABB5-5C5B-9D1B-5054150AFE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22" name="Oval 187">
                    <a:extLst>
                      <a:ext uri="{FF2B5EF4-FFF2-40B4-BE49-F238E27FC236}">
                        <a16:creationId xmlns:a16="http://schemas.microsoft.com/office/drawing/2014/main" id="{6C76DCE9-E819-EE5F-91C1-15D22A87B3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9" name="Group 188">
                  <a:extLst>
                    <a:ext uri="{FF2B5EF4-FFF2-40B4-BE49-F238E27FC236}">
                      <a16:creationId xmlns:a16="http://schemas.microsoft.com/office/drawing/2014/main" id="{D1A2B02B-7B81-F473-233F-9099685CAC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7" y="3076"/>
                  <a:ext cx="272" cy="272"/>
                  <a:chOff x="3483" y="2568"/>
                  <a:chExt cx="544" cy="544"/>
                </a:xfrm>
              </p:grpSpPr>
              <p:sp>
                <p:nvSpPr>
                  <p:cNvPr id="815" name="Oval 189">
                    <a:extLst>
                      <a:ext uri="{FF2B5EF4-FFF2-40B4-BE49-F238E27FC236}">
                        <a16:creationId xmlns:a16="http://schemas.microsoft.com/office/drawing/2014/main" id="{A0A41FB5-A796-C362-C454-1E8F93E691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6" name="Oval 190">
                    <a:extLst>
                      <a:ext uri="{FF2B5EF4-FFF2-40B4-BE49-F238E27FC236}">
                        <a16:creationId xmlns:a16="http://schemas.microsoft.com/office/drawing/2014/main" id="{EC0B7754-6690-C35C-6E79-5DA11058C4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7" name="Oval 191">
                    <a:extLst>
                      <a:ext uri="{FF2B5EF4-FFF2-40B4-BE49-F238E27FC236}">
                        <a16:creationId xmlns:a16="http://schemas.microsoft.com/office/drawing/2014/main" id="{9A546ECC-B931-9C63-6BF0-84F0757568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8" name="Oval 192">
                    <a:extLst>
                      <a:ext uri="{FF2B5EF4-FFF2-40B4-BE49-F238E27FC236}">
                        <a16:creationId xmlns:a16="http://schemas.microsoft.com/office/drawing/2014/main" id="{8F7C4824-FF8D-16F6-E563-BE6CCEBA92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0" name="Group 193">
                  <a:extLst>
                    <a:ext uri="{FF2B5EF4-FFF2-40B4-BE49-F238E27FC236}">
                      <a16:creationId xmlns:a16="http://schemas.microsoft.com/office/drawing/2014/main" id="{FEA8ADBE-C6E9-B198-0B6F-7EE3614E36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3013"/>
                  <a:ext cx="272" cy="272"/>
                  <a:chOff x="3483" y="2568"/>
                  <a:chExt cx="544" cy="544"/>
                </a:xfrm>
              </p:grpSpPr>
              <p:sp>
                <p:nvSpPr>
                  <p:cNvPr id="811" name="Oval 194">
                    <a:extLst>
                      <a:ext uri="{FF2B5EF4-FFF2-40B4-BE49-F238E27FC236}">
                        <a16:creationId xmlns:a16="http://schemas.microsoft.com/office/drawing/2014/main" id="{BAA3EB8B-9B87-F4E3-9A52-D72E4EC12B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2" name="Oval 195">
                    <a:extLst>
                      <a:ext uri="{FF2B5EF4-FFF2-40B4-BE49-F238E27FC236}">
                        <a16:creationId xmlns:a16="http://schemas.microsoft.com/office/drawing/2014/main" id="{544BA54F-8C76-401A-E603-C636725BB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3" name="Oval 196">
                    <a:extLst>
                      <a:ext uri="{FF2B5EF4-FFF2-40B4-BE49-F238E27FC236}">
                        <a16:creationId xmlns:a16="http://schemas.microsoft.com/office/drawing/2014/main" id="{1B3D55C6-A6FC-AE51-05D9-1438956517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4" name="Oval 197">
                    <a:extLst>
                      <a:ext uri="{FF2B5EF4-FFF2-40B4-BE49-F238E27FC236}">
                        <a16:creationId xmlns:a16="http://schemas.microsoft.com/office/drawing/2014/main" id="{AC915A29-7F10-E6C4-DA18-B62F3313E4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1" name="Group 198">
                  <a:extLst>
                    <a:ext uri="{FF2B5EF4-FFF2-40B4-BE49-F238E27FC236}">
                      <a16:creationId xmlns:a16="http://schemas.microsoft.com/office/drawing/2014/main" id="{47B00D56-DF44-DAA6-663A-B1D5B69390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2948"/>
                  <a:ext cx="272" cy="272"/>
                  <a:chOff x="3483" y="2568"/>
                  <a:chExt cx="544" cy="544"/>
                </a:xfrm>
              </p:grpSpPr>
              <p:sp>
                <p:nvSpPr>
                  <p:cNvPr id="807" name="Oval 199">
                    <a:extLst>
                      <a:ext uri="{FF2B5EF4-FFF2-40B4-BE49-F238E27FC236}">
                        <a16:creationId xmlns:a16="http://schemas.microsoft.com/office/drawing/2014/main" id="{1C3BEEF8-9251-8E9E-D5C0-3E113CBC8A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8" name="Oval 200">
                    <a:extLst>
                      <a:ext uri="{FF2B5EF4-FFF2-40B4-BE49-F238E27FC236}">
                        <a16:creationId xmlns:a16="http://schemas.microsoft.com/office/drawing/2014/main" id="{EFCD1152-B101-82C0-FA28-51E8E51873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9" name="Oval 201">
                    <a:extLst>
                      <a:ext uri="{FF2B5EF4-FFF2-40B4-BE49-F238E27FC236}">
                        <a16:creationId xmlns:a16="http://schemas.microsoft.com/office/drawing/2014/main" id="{B6D2CC63-3612-77A6-C873-DF9D85EF89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10" name="Oval 202">
                    <a:extLst>
                      <a:ext uri="{FF2B5EF4-FFF2-40B4-BE49-F238E27FC236}">
                        <a16:creationId xmlns:a16="http://schemas.microsoft.com/office/drawing/2014/main" id="{924EED46-B916-1483-059D-102B92A5C2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2" name="Group 203">
                  <a:extLst>
                    <a:ext uri="{FF2B5EF4-FFF2-40B4-BE49-F238E27FC236}">
                      <a16:creationId xmlns:a16="http://schemas.microsoft.com/office/drawing/2014/main" id="{D9309637-FC01-A986-4194-7EBE8D72C3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3" y="2692"/>
                  <a:ext cx="272" cy="272"/>
                  <a:chOff x="3483" y="2568"/>
                  <a:chExt cx="544" cy="544"/>
                </a:xfrm>
              </p:grpSpPr>
              <p:sp>
                <p:nvSpPr>
                  <p:cNvPr id="803" name="Oval 204">
                    <a:extLst>
                      <a:ext uri="{FF2B5EF4-FFF2-40B4-BE49-F238E27FC236}">
                        <a16:creationId xmlns:a16="http://schemas.microsoft.com/office/drawing/2014/main" id="{51E999DE-6A6E-CC90-34D3-9203CD140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4" name="Oval 205">
                    <a:extLst>
                      <a:ext uri="{FF2B5EF4-FFF2-40B4-BE49-F238E27FC236}">
                        <a16:creationId xmlns:a16="http://schemas.microsoft.com/office/drawing/2014/main" id="{23B25A3B-5299-8FC9-A7FC-1A3967227C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5" name="Oval 206">
                    <a:extLst>
                      <a:ext uri="{FF2B5EF4-FFF2-40B4-BE49-F238E27FC236}">
                        <a16:creationId xmlns:a16="http://schemas.microsoft.com/office/drawing/2014/main" id="{E7114FEF-098F-88BC-C1AD-4833BD71D1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6" name="Oval 207">
                    <a:extLst>
                      <a:ext uri="{FF2B5EF4-FFF2-40B4-BE49-F238E27FC236}">
                        <a16:creationId xmlns:a16="http://schemas.microsoft.com/office/drawing/2014/main" id="{E97B6746-4192-BB38-CFF6-27EEB104F7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3" name="Group 208">
                  <a:extLst>
                    <a:ext uri="{FF2B5EF4-FFF2-40B4-BE49-F238E27FC236}">
                      <a16:creationId xmlns:a16="http://schemas.microsoft.com/office/drawing/2014/main" id="{52C57F48-32F6-D685-CFE4-2303F90F84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1" y="2820"/>
                  <a:ext cx="272" cy="272"/>
                  <a:chOff x="3483" y="2568"/>
                  <a:chExt cx="544" cy="544"/>
                </a:xfrm>
              </p:grpSpPr>
              <p:sp>
                <p:nvSpPr>
                  <p:cNvPr id="799" name="Oval 209">
                    <a:extLst>
                      <a:ext uri="{FF2B5EF4-FFF2-40B4-BE49-F238E27FC236}">
                        <a16:creationId xmlns:a16="http://schemas.microsoft.com/office/drawing/2014/main" id="{8A4BF984-7985-B248-C4E8-1656CF8359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0" name="Oval 210">
                    <a:extLst>
                      <a:ext uri="{FF2B5EF4-FFF2-40B4-BE49-F238E27FC236}">
                        <a16:creationId xmlns:a16="http://schemas.microsoft.com/office/drawing/2014/main" id="{668B1E03-9639-0AAB-412E-023CE46F14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1" name="Oval 211">
                    <a:extLst>
                      <a:ext uri="{FF2B5EF4-FFF2-40B4-BE49-F238E27FC236}">
                        <a16:creationId xmlns:a16="http://schemas.microsoft.com/office/drawing/2014/main" id="{A6B5DCCD-8108-02B7-97F7-01153A9093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02" name="Oval 212">
                    <a:extLst>
                      <a:ext uri="{FF2B5EF4-FFF2-40B4-BE49-F238E27FC236}">
                        <a16:creationId xmlns:a16="http://schemas.microsoft.com/office/drawing/2014/main" id="{1372A5E7-B4CE-C25A-EFB2-6699151424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4" name="Group 213">
                  <a:extLst>
                    <a:ext uri="{FF2B5EF4-FFF2-40B4-BE49-F238E27FC236}">
                      <a16:creationId xmlns:a16="http://schemas.microsoft.com/office/drawing/2014/main" id="{B1780E74-4A23-9A61-EC40-47278FEBA6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2" y="2755"/>
                  <a:ext cx="272" cy="272"/>
                  <a:chOff x="3483" y="2568"/>
                  <a:chExt cx="544" cy="544"/>
                </a:xfrm>
              </p:grpSpPr>
              <p:sp>
                <p:nvSpPr>
                  <p:cNvPr id="795" name="Oval 214">
                    <a:extLst>
                      <a:ext uri="{FF2B5EF4-FFF2-40B4-BE49-F238E27FC236}">
                        <a16:creationId xmlns:a16="http://schemas.microsoft.com/office/drawing/2014/main" id="{F6BA5D7A-63CF-7441-8418-979525891A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96" name="Oval 215">
                    <a:extLst>
                      <a:ext uri="{FF2B5EF4-FFF2-40B4-BE49-F238E27FC236}">
                        <a16:creationId xmlns:a16="http://schemas.microsoft.com/office/drawing/2014/main" id="{D16F48FB-CE87-28B7-B3D9-7D53BF13E3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97" name="Oval 216">
                    <a:extLst>
                      <a:ext uri="{FF2B5EF4-FFF2-40B4-BE49-F238E27FC236}">
                        <a16:creationId xmlns:a16="http://schemas.microsoft.com/office/drawing/2014/main" id="{E6B78664-B828-4B55-3EED-31119A966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98" name="Oval 217">
                    <a:extLst>
                      <a:ext uri="{FF2B5EF4-FFF2-40B4-BE49-F238E27FC236}">
                        <a16:creationId xmlns:a16="http://schemas.microsoft.com/office/drawing/2014/main" id="{A4688282-F71E-D8B8-6D5A-854C97D7D3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771" name="Group 218">
                <a:extLst>
                  <a:ext uri="{FF2B5EF4-FFF2-40B4-BE49-F238E27FC236}">
                    <a16:creationId xmlns:a16="http://schemas.microsoft.com/office/drawing/2014/main" id="{B1B1C2A8-CB5F-CB94-06F5-99BEC6C24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1752"/>
                <a:ext cx="363" cy="227"/>
                <a:chOff x="3029" y="2976"/>
                <a:chExt cx="1270" cy="681"/>
              </a:xfrm>
            </p:grpSpPr>
            <p:grpSp>
              <p:nvGrpSpPr>
                <p:cNvPr id="778" name="Group 219">
                  <a:extLst>
                    <a:ext uri="{FF2B5EF4-FFF2-40B4-BE49-F238E27FC236}">
                      <a16:creationId xmlns:a16="http://schemas.microsoft.com/office/drawing/2014/main" id="{19D6E8DE-1E47-BEEB-94ED-4F748FB8D5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976"/>
                  <a:ext cx="1270" cy="499"/>
                  <a:chOff x="3211" y="2704"/>
                  <a:chExt cx="1270" cy="499"/>
                </a:xfrm>
              </p:grpSpPr>
              <p:sp>
                <p:nvSpPr>
                  <p:cNvPr id="781" name="Rectangle 220">
                    <a:extLst>
                      <a:ext uri="{FF2B5EF4-FFF2-40B4-BE49-F238E27FC236}">
                        <a16:creationId xmlns:a16="http://schemas.microsoft.com/office/drawing/2014/main" id="{32843CDF-2C69-EF66-AAC9-06CEA3871E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82" name="Rectangle 221">
                    <a:extLst>
                      <a:ext uri="{FF2B5EF4-FFF2-40B4-BE49-F238E27FC236}">
                        <a16:creationId xmlns:a16="http://schemas.microsoft.com/office/drawing/2014/main" id="{D332DF18-FAB1-790B-62F2-1201937C7B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779" name="Rectangle 222">
                  <a:extLst>
                    <a:ext uri="{FF2B5EF4-FFF2-40B4-BE49-F238E27FC236}">
                      <a16:creationId xmlns:a16="http://schemas.microsoft.com/office/drawing/2014/main" id="{EE1F7F3F-5C3F-4BDF-ABA2-B7C763364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80" name="Rectangle 223">
                  <a:extLst>
                    <a:ext uri="{FF2B5EF4-FFF2-40B4-BE49-F238E27FC236}">
                      <a16:creationId xmlns:a16="http://schemas.microsoft.com/office/drawing/2014/main" id="{285F347E-3A7E-2441-0B05-E179B3090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72" name="Group 224">
                <a:extLst>
                  <a:ext uri="{FF2B5EF4-FFF2-40B4-BE49-F238E27FC236}">
                    <a16:creationId xmlns:a16="http://schemas.microsoft.com/office/drawing/2014/main" id="{1F5311DD-5759-C19B-B3FA-10583F88EA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754"/>
                <a:ext cx="363" cy="227"/>
                <a:chOff x="3029" y="2069"/>
                <a:chExt cx="1270" cy="681"/>
              </a:xfrm>
            </p:grpSpPr>
            <p:grpSp>
              <p:nvGrpSpPr>
                <p:cNvPr id="773" name="Group 225">
                  <a:extLst>
                    <a:ext uri="{FF2B5EF4-FFF2-40B4-BE49-F238E27FC236}">
                      <a16:creationId xmlns:a16="http://schemas.microsoft.com/office/drawing/2014/main" id="{570EC013-A559-FDF9-464A-6E8966E9DC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251"/>
                  <a:ext cx="1270" cy="499"/>
                  <a:chOff x="3211" y="2704"/>
                  <a:chExt cx="1270" cy="499"/>
                </a:xfrm>
              </p:grpSpPr>
              <p:sp>
                <p:nvSpPr>
                  <p:cNvPr id="776" name="Rectangle 226">
                    <a:extLst>
                      <a:ext uri="{FF2B5EF4-FFF2-40B4-BE49-F238E27FC236}">
                        <a16:creationId xmlns:a16="http://schemas.microsoft.com/office/drawing/2014/main" id="{6AA78E6F-BAEE-68D8-58A0-0CD7AF0920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77" name="Rectangle 227">
                    <a:extLst>
                      <a:ext uri="{FF2B5EF4-FFF2-40B4-BE49-F238E27FC236}">
                        <a16:creationId xmlns:a16="http://schemas.microsoft.com/office/drawing/2014/main" id="{BAA6BFA8-5DF0-1794-FBE7-9683DA9A46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774" name="Rectangle 228">
                  <a:extLst>
                    <a:ext uri="{FF2B5EF4-FFF2-40B4-BE49-F238E27FC236}">
                      <a16:creationId xmlns:a16="http://schemas.microsoft.com/office/drawing/2014/main" id="{B7BD29C4-66D7-A228-3F84-814BF55A4C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75" name="Rectangle 229">
                  <a:extLst>
                    <a:ext uri="{FF2B5EF4-FFF2-40B4-BE49-F238E27FC236}">
                      <a16:creationId xmlns:a16="http://schemas.microsoft.com/office/drawing/2014/main" id="{6CDD5124-0B67-1494-6F7E-52A809371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653" name="Group 581">
              <a:extLst>
                <a:ext uri="{FF2B5EF4-FFF2-40B4-BE49-F238E27FC236}">
                  <a16:creationId xmlns:a16="http://schemas.microsoft.com/office/drawing/2014/main" id="{C53E477B-B5FA-FE0D-08FD-AD1D50D9A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766" y="2434022"/>
              <a:ext cx="209915" cy="1757185"/>
              <a:chOff x="398" y="935"/>
              <a:chExt cx="545" cy="1407"/>
            </a:xfrm>
          </p:grpSpPr>
          <p:grpSp>
            <p:nvGrpSpPr>
              <p:cNvPr id="744" name="Group 582">
                <a:extLst>
                  <a:ext uri="{FF2B5EF4-FFF2-40B4-BE49-F238E27FC236}">
                    <a16:creationId xmlns:a16="http://schemas.microsoft.com/office/drawing/2014/main" id="{9AEB10D8-AE14-E77F-D512-56B83214A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" y="1071"/>
                <a:ext cx="545" cy="1134"/>
                <a:chOff x="1487" y="2614"/>
                <a:chExt cx="862" cy="1088"/>
              </a:xfrm>
            </p:grpSpPr>
            <p:sp>
              <p:nvSpPr>
                <p:cNvPr id="759" name="Line 583">
                  <a:extLst>
                    <a:ext uri="{FF2B5EF4-FFF2-40B4-BE49-F238E27FC236}">
                      <a16:creationId xmlns:a16="http://schemas.microsoft.com/office/drawing/2014/main" id="{D12D7C8E-B17B-348D-ACDD-65E7CFA93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0" name="Line 584">
                  <a:extLst>
                    <a:ext uri="{FF2B5EF4-FFF2-40B4-BE49-F238E27FC236}">
                      <a16:creationId xmlns:a16="http://schemas.microsoft.com/office/drawing/2014/main" id="{CEBF519E-F8F9-0389-5115-F7CF4644C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272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1" name="Line 585">
                  <a:extLst>
                    <a:ext uri="{FF2B5EF4-FFF2-40B4-BE49-F238E27FC236}">
                      <a16:creationId xmlns:a16="http://schemas.microsoft.com/office/drawing/2014/main" id="{A7B248EA-E329-F2C6-1149-502F6D9EC5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6" y="2614"/>
                  <a:ext cx="273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2" name="Rectangle 586">
                  <a:extLst>
                    <a:ext uri="{FF2B5EF4-FFF2-40B4-BE49-F238E27FC236}">
                      <a16:creationId xmlns:a16="http://schemas.microsoft.com/office/drawing/2014/main" id="{D0F48B00-01DE-DEF8-B032-2890974EEC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9" y="2976"/>
                  <a:ext cx="318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3" name="Line 587">
                  <a:extLst>
                    <a:ext uri="{FF2B5EF4-FFF2-40B4-BE49-F238E27FC236}">
                      <a16:creationId xmlns:a16="http://schemas.microsoft.com/office/drawing/2014/main" id="{EA3FCA2B-2BDC-501A-8151-1B821F9A71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7" y="3339"/>
                  <a:ext cx="272" cy="36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4" name="Line 588">
                  <a:extLst>
                    <a:ext uri="{FF2B5EF4-FFF2-40B4-BE49-F238E27FC236}">
                      <a16:creationId xmlns:a16="http://schemas.microsoft.com/office/drawing/2014/main" id="{CC1D9121-4ED3-223D-5D2A-3761770B7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77" y="3339"/>
                  <a:ext cx="272" cy="363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5" name="Line 589">
                  <a:extLst>
                    <a:ext uri="{FF2B5EF4-FFF2-40B4-BE49-F238E27FC236}">
                      <a16:creationId xmlns:a16="http://schemas.microsoft.com/office/drawing/2014/main" id="{549CBCF5-E210-0EB0-71AE-FEE30781C9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6" name="Line 590">
                  <a:extLst>
                    <a:ext uri="{FF2B5EF4-FFF2-40B4-BE49-F238E27FC236}">
                      <a16:creationId xmlns:a16="http://schemas.microsoft.com/office/drawing/2014/main" id="{94A65AC1-72EE-C021-638E-739025D6F8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9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7" name="Line 591">
                  <a:extLst>
                    <a:ext uri="{FF2B5EF4-FFF2-40B4-BE49-F238E27FC236}">
                      <a16:creationId xmlns:a16="http://schemas.microsoft.com/office/drawing/2014/main" id="{6A84C178-3956-9DF3-05D2-89A81ED9F7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3702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45" name="Group 592">
                <a:extLst>
                  <a:ext uri="{FF2B5EF4-FFF2-40B4-BE49-F238E27FC236}">
                    <a16:creationId xmlns:a16="http://schemas.microsoft.com/office/drawing/2014/main" id="{FA2ADAC3-4F17-4DC8-90FA-868547B831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1979"/>
                <a:ext cx="227" cy="363"/>
                <a:chOff x="2485" y="2840"/>
                <a:chExt cx="590" cy="940"/>
              </a:xfrm>
            </p:grpSpPr>
            <p:sp>
              <p:nvSpPr>
                <p:cNvPr id="753" name="Oval 593">
                  <a:extLst>
                    <a:ext uri="{FF2B5EF4-FFF2-40B4-BE49-F238E27FC236}">
                      <a16:creationId xmlns:a16="http://schemas.microsoft.com/office/drawing/2014/main" id="{A166E0DD-5F8B-FB84-E551-19C3AC60C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4" name="AutoShape 594">
                  <a:extLst>
                    <a:ext uri="{FF2B5EF4-FFF2-40B4-BE49-F238E27FC236}">
                      <a16:creationId xmlns:a16="http://schemas.microsoft.com/office/drawing/2014/main" id="{BFCA9EC1-94C2-EDAE-0770-4C4270938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5" name="Rectangle 595">
                  <a:extLst>
                    <a:ext uri="{FF2B5EF4-FFF2-40B4-BE49-F238E27FC236}">
                      <a16:creationId xmlns:a16="http://schemas.microsoft.com/office/drawing/2014/main" id="{D6482137-9826-FE1A-32EF-063DF2DB72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6" name="Oval 596">
                  <a:extLst>
                    <a:ext uri="{FF2B5EF4-FFF2-40B4-BE49-F238E27FC236}">
                      <a16:creationId xmlns:a16="http://schemas.microsoft.com/office/drawing/2014/main" id="{491C9140-E132-D4F9-6B75-937C66223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7" name="Oval 597">
                  <a:extLst>
                    <a:ext uri="{FF2B5EF4-FFF2-40B4-BE49-F238E27FC236}">
                      <a16:creationId xmlns:a16="http://schemas.microsoft.com/office/drawing/2014/main" id="{EB6A6942-390E-7200-6AB4-D56C41F7F5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8" name="Oval 598">
                  <a:extLst>
                    <a:ext uri="{FF2B5EF4-FFF2-40B4-BE49-F238E27FC236}">
                      <a16:creationId xmlns:a16="http://schemas.microsoft.com/office/drawing/2014/main" id="{69B58632-0E66-9B37-2624-1DAB252D0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46" name="Group 599">
                <a:extLst>
                  <a:ext uri="{FF2B5EF4-FFF2-40B4-BE49-F238E27FC236}">
                    <a16:creationId xmlns:a16="http://schemas.microsoft.com/office/drawing/2014/main" id="{2BFF9676-6054-EE30-56CB-3A13BAB3D1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935"/>
                <a:ext cx="227" cy="363"/>
                <a:chOff x="2485" y="2840"/>
                <a:chExt cx="590" cy="940"/>
              </a:xfrm>
            </p:grpSpPr>
            <p:sp>
              <p:nvSpPr>
                <p:cNvPr id="747" name="Oval 600">
                  <a:extLst>
                    <a:ext uri="{FF2B5EF4-FFF2-40B4-BE49-F238E27FC236}">
                      <a16:creationId xmlns:a16="http://schemas.microsoft.com/office/drawing/2014/main" id="{EDF39088-5A6E-8097-64BD-7843090F9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48" name="AutoShape 601">
                  <a:extLst>
                    <a:ext uri="{FF2B5EF4-FFF2-40B4-BE49-F238E27FC236}">
                      <a16:creationId xmlns:a16="http://schemas.microsoft.com/office/drawing/2014/main" id="{B1CD8794-10E7-B0A8-E7F1-9817C7C33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49" name="Rectangle 602">
                  <a:extLst>
                    <a:ext uri="{FF2B5EF4-FFF2-40B4-BE49-F238E27FC236}">
                      <a16:creationId xmlns:a16="http://schemas.microsoft.com/office/drawing/2014/main" id="{AC9EC765-78E4-3074-07A6-AC80DD066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0" name="Oval 603">
                  <a:extLst>
                    <a:ext uri="{FF2B5EF4-FFF2-40B4-BE49-F238E27FC236}">
                      <a16:creationId xmlns:a16="http://schemas.microsoft.com/office/drawing/2014/main" id="{16ED3655-DDCC-B38A-C936-8416E53B0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1" name="Oval 604">
                  <a:extLst>
                    <a:ext uri="{FF2B5EF4-FFF2-40B4-BE49-F238E27FC236}">
                      <a16:creationId xmlns:a16="http://schemas.microsoft.com/office/drawing/2014/main" id="{F7F9DABA-0E2A-A87D-BE2E-8EA734B4E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2" name="Oval 605">
                  <a:extLst>
                    <a:ext uri="{FF2B5EF4-FFF2-40B4-BE49-F238E27FC236}">
                      <a16:creationId xmlns:a16="http://schemas.microsoft.com/office/drawing/2014/main" id="{79650ECC-9CE2-E656-D00D-F0A24AA14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654" name="Group 606">
              <a:extLst>
                <a:ext uri="{FF2B5EF4-FFF2-40B4-BE49-F238E27FC236}">
                  <a16:creationId xmlns:a16="http://schemas.microsoft.com/office/drawing/2014/main" id="{D2C538E5-B4E6-2785-2DEE-D537C7AA8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630" y="2580858"/>
              <a:ext cx="367933" cy="1463516"/>
              <a:chOff x="943" y="1026"/>
              <a:chExt cx="952" cy="1270"/>
            </a:xfrm>
          </p:grpSpPr>
          <p:grpSp>
            <p:nvGrpSpPr>
              <p:cNvPr id="702" name="Group 607">
                <a:extLst>
                  <a:ext uri="{FF2B5EF4-FFF2-40B4-BE49-F238E27FC236}">
                    <a16:creationId xmlns:a16="http://schemas.microsoft.com/office/drawing/2014/main" id="{8B76181F-1354-76DF-DC17-E0A0052902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1026"/>
                <a:ext cx="635" cy="1270"/>
                <a:chOff x="943" y="1026"/>
                <a:chExt cx="635" cy="1225"/>
              </a:xfrm>
            </p:grpSpPr>
            <p:sp>
              <p:nvSpPr>
                <p:cNvPr id="714" name="Rectangle 608">
                  <a:extLst>
                    <a:ext uri="{FF2B5EF4-FFF2-40B4-BE49-F238E27FC236}">
                      <a16:creationId xmlns:a16="http://schemas.microsoft.com/office/drawing/2014/main" id="{D975DEB7-6ADC-7FB1-DF76-A86807CB3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" y="1026"/>
                  <a:ext cx="635" cy="1225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715" name="Group 609">
                  <a:extLst>
                    <a:ext uri="{FF2B5EF4-FFF2-40B4-BE49-F238E27FC236}">
                      <a16:creationId xmlns:a16="http://schemas.microsoft.com/office/drawing/2014/main" id="{B76C0D4A-871A-5A6E-1363-7ECF068906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8" y="1040"/>
                  <a:ext cx="545" cy="1179"/>
                  <a:chOff x="2440" y="2432"/>
                  <a:chExt cx="589" cy="1052"/>
                </a:xfrm>
              </p:grpSpPr>
              <p:grpSp>
                <p:nvGrpSpPr>
                  <p:cNvPr id="716" name="Group 610">
                    <a:extLst>
                      <a:ext uri="{FF2B5EF4-FFF2-40B4-BE49-F238E27FC236}">
                        <a16:creationId xmlns:a16="http://schemas.microsoft.com/office/drawing/2014/main" id="{4E14C0EA-08E1-3B5C-5D69-B6B5E3FA57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87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740" name="Rectangle 611">
                      <a:extLst>
                        <a:ext uri="{FF2B5EF4-FFF2-40B4-BE49-F238E27FC236}">
                          <a16:creationId xmlns:a16="http://schemas.microsoft.com/office/drawing/2014/main" id="{01100903-3079-B1C7-E21E-353D606C3D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41" name="Rectangle 612">
                      <a:extLst>
                        <a:ext uri="{FF2B5EF4-FFF2-40B4-BE49-F238E27FC236}">
                          <a16:creationId xmlns:a16="http://schemas.microsoft.com/office/drawing/2014/main" id="{A13FC539-420E-EC14-AF7A-9C5396E6D7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42" name="Line 613">
                      <a:extLst>
                        <a:ext uri="{FF2B5EF4-FFF2-40B4-BE49-F238E27FC236}">
                          <a16:creationId xmlns:a16="http://schemas.microsoft.com/office/drawing/2014/main" id="{46E67FFC-2E3E-0B1C-4DE3-2FDE55C2A9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43" name="Line 614">
                      <a:extLst>
                        <a:ext uri="{FF2B5EF4-FFF2-40B4-BE49-F238E27FC236}">
                          <a16:creationId xmlns:a16="http://schemas.microsoft.com/office/drawing/2014/main" id="{70679B4D-83B4-689C-A133-C47F6C335B8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717" name="Line 615">
                    <a:extLst>
                      <a:ext uri="{FF2B5EF4-FFF2-40B4-BE49-F238E27FC236}">
                        <a16:creationId xmlns:a16="http://schemas.microsoft.com/office/drawing/2014/main" id="{8BECFC7B-C39B-9C88-E5B3-826BB2208B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71" y="2931"/>
                    <a:ext cx="5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8" name="Line 616">
                    <a:extLst>
                      <a:ext uri="{FF2B5EF4-FFF2-40B4-BE49-F238E27FC236}">
                        <a16:creationId xmlns:a16="http://schemas.microsoft.com/office/drawing/2014/main" id="{C4E9C41B-9966-F007-4854-4257BD9A4E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28" y="2849"/>
                    <a:ext cx="0" cy="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9" name="Line 617">
                    <a:extLst>
                      <a:ext uri="{FF2B5EF4-FFF2-40B4-BE49-F238E27FC236}">
                        <a16:creationId xmlns:a16="http://schemas.microsoft.com/office/drawing/2014/main" id="{5B5CDC7B-D168-1925-C296-F8A91CC543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8" y="2849"/>
                    <a:ext cx="11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20" name="computr1">
                    <a:extLst>
                      <a:ext uri="{FF2B5EF4-FFF2-40B4-BE49-F238E27FC236}">
                        <a16:creationId xmlns:a16="http://schemas.microsoft.com/office/drawing/2014/main" id="{18051661-D805-BA9B-313C-20FF6C679545}"/>
                      </a:ext>
                    </a:extLst>
                  </p:cNvPr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53" y="2432"/>
                    <a:ext cx="276" cy="312"/>
                  </a:xfrm>
                  <a:custGeom>
                    <a:avLst/>
                    <a:gdLst>
                      <a:gd name="T0" fmla="*/ 19535 w 21600"/>
                      <a:gd name="T1" fmla="*/ 0 h 21600"/>
                      <a:gd name="T2" fmla="*/ 10800 w 21600"/>
                      <a:gd name="T3" fmla="*/ 0 h 21600"/>
                      <a:gd name="T4" fmla="*/ 2065 w 21600"/>
                      <a:gd name="T5" fmla="*/ 0 h 21600"/>
                      <a:gd name="T6" fmla="*/ 0 w 21600"/>
                      <a:gd name="T7" fmla="*/ 15388 h 21600"/>
                      <a:gd name="T8" fmla="*/ 0 w 21600"/>
                      <a:gd name="T9" fmla="*/ 21600 h 21600"/>
                      <a:gd name="T10" fmla="*/ 10800 w 21600"/>
                      <a:gd name="T11" fmla="*/ 21600 h 21600"/>
                      <a:gd name="T12" fmla="*/ 21600 w 21600"/>
                      <a:gd name="T13" fmla="*/ 21600 h 21600"/>
                      <a:gd name="T14" fmla="*/ 21600 w 21600"/>
                      <a:gd name="T15" fmla="*/ 15388 h 21600"/>
                      <a:gd name="T16" fmla="*/ 19535 w 21600"/>
                      <a:gd name="T17" fmla="*/ 13553 h 21600"/>
                      <a:gd name="T18" fmla="*/ 2065 w 21600"/>
                      <a:gd name="T19" fmla="*/ 13553 h 21600"/>
                      <a:gd name="T20" fmla="*/ 2065 w 21600"/>
                      <a:gd name="T21" fmla="*/ 6776 h 21600"/>
                      <a:gd name="T22" fmla="*/ 19535 w 21600"/>
                      <a:gd name="T23" fmla="*/ 6776 h 21600"/>
                      <a:gd name="T24" fmla="*/ 0 w 21600"/>
                      <a:gd name="T25" fmla="*/ 18494 h 21600"/>
                      <a:gd name="T26" fmla="*/ 21600 w 21600"/>
                      <a:gd name="T27" fmla="*/ 18494 h 21600"/>
                      <a:gd name="T28" fmla="*/ 4923 w 21600"/>
                      <a:gd name="T29" fmla="*/ 2541 h 21600"/>
                      <a:gd name="T30" fmla="*/ 16756 w 21600"/>
                      <a:gd name="T31" fmla="*/ 11153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T28" t="T29" r="T30" b="T31"/>
                    <a:pathLst>
                      <a:path w="21600" h="21600" extrusionOk="0">
                        <a:moveTo>
                          <a:pt x="16994" y="15388"/>
                        </a:moveTo>
                        <a:lnTo>
                          <a:pt x="16994" y="13553"/>
                        </a:lnTo>
                        <a:lnTo>
                          <a:pt x="19535" y="13553"/>
                        </a:lnTo>
                        <a:lnTo>
                          <a:pt x="19535" y="10729"/>
                        </a:lnTo>
                        <a:lnTo>
                          <a:pt x="19535" y="6776"/>
                        </a:lnTo>
                        <a:lnTo>
                          <a:pt x="19535" y="0"/>
                        </a:lnTo>
                        <a:lnTo>
                          <a:pt x="10800" y="0"/>
                        </a:lnTo>
                        <a:lnTo>
                          <a:pt x="2065" y="0"/>
                        </a:lnTo>
                        <a:lnTo>
                          <a:pt x="2065" y="6776"/>
                        </a:lnTo>
                        <a:lnTo>
                          <a:pt x="2065" y="10729"/>
                        </a:lnTo>
                        <a:lnTo>
                          <a:pt x="2065" y="13553"/>
                        </a:lnTo>
                        <a:lnTo>
                          <a:pt x="4606" y="13553"/>
                        </a:lnTo>
                        <a:lnTo>
                          <a:pt x="4606" y="15388"/>
                        </a:lnTo>
                        <a:lnTo>
                          <a:pt x="0" y="15388"/>
                        </a:lnTo>
                        <a:lnTo>
                          <a:pt x="0" y="21600"/>
                        </a:lnTo>
                        <a:lnTo>
                          <a:pt x="10800" y="21600"/>
                        </a:lnTo>
                        <a:lnTo>
                          <a:pt x="21600" y="21600"/>
                        </a:lnTo>
                        <a:lnTo>
                          <a:pt x="21600" y="15388"/>
                        </a:lnTo>
                        <a:lnTo>
                          <a:pt x="16994" y="15388"/>
                        </a:lnTo>
                        <a:close/>
                      </a:path>
                      <a:path w="21600" h="21600" extrusionOk="0">
                        <a:moveTo>
                          <a:pt x="4606" y="15388"/>
                        </a:moveTo>
                        <a:lnTo>
                          <a:pt x="4606" y="13553"/>
                        </a:lnTo>
                        <a:lnTo>
                          <a:pt x="16994" y="13553"/>
                        </a:lnTo>
                        <a:lnTo>
                          <a:pt x="16994" y="15388"/>
                        </a:lnTo>
                        <a:lnTo>
                          <a:pt x="4606" y="15388"/>
                        </a:lnTo>
                      </a:path>
                      <a:path w="21600" h="21600" extrusionOk="0">
                        <a:moveTo>
                          <a:pt x="4606" y="11294"/>
                        </a:moveTo>
                        <a:lnTo>
                          <a:pt x="4606" y="2259"/>
                        </a:lnTo>
                        <a:lnTo>
                          <a:pt x="16994" y="2259"/>
                        </a:lnTo>
                        <a:lnTo>
                          <a:pt x="16994" y="11294"/>
                        </a:lnTo>
                        <a:lnTo>
                          <a:pt x="4606" y="11294"/>
                        </a:lnTo>
                        <a:moveTo>
                          <a:pt x="13976" y="17082"/>
                        </a:moveTo>
                        <a:lnTo>
                          <a:pt x="13976" y="16376"/>
                        </a:lnTo>
                        <a:lnTo>
                          <a:pt x="20171" y="16376"/>
                        </a:lnTo>
                        <a:lnTo>
                          <a:pt x="20171" y="17082"/>
                        </a:lnTo>
                        <a:lnTo>
                          <a:pt x="13976" y="17082"/>
                        </a:lnTo>
                      </a:path>
                    </a:pathLst>
                  </a:custGeom>
                  <a:solidFill>
                    <a:srgbClr val="FFFFCC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107763" dir="135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721" name="Group 619">
                    <a:extLst>
                      <a:ext uri="{FF2B5EF4-FFF2-40B4-BE49-F238E27FC236}">
                        <a16:creationId xmlns:a16="http://schemas.microsoft.com/office/drawing/2014/main" id="{55EA6A02-4353-F677-A17A-00EC966580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06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736" name="Rectangle 620">
                      <a:extLst>
                        <a:ext uri="{FF2B5EF4-FFF2-40B4-BE49-F238E27FC236}">
                          <a16:creationId xmlns:a16="http://schemas.microsoft.com/office/drawing/2014/main" id="{C6E16B77-682F-D017-5046-B79B94BC08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7" name="Rectangle 621">
                      <a:extLst>
                        <a:ext uri="{FF2B5EF4-FFF2-40B4-BE49-F238E27FC236}">
                          <a16:creationId xmlns:a16="http://schemas.microsoft.com/office/drawing/2014/main" id="{9CD54FD9-0C86-3CB3-F04D-1E863E824D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8" name="Line 622">
                      <a:extLst>
                        <a:ext uri="{FF2B5EF4-FFF2-40B4-BE49-F238E27FC236}">
                          <a16:creationId xmlns:a16="http://schemas.microsoft.com/office/drawing/2014/main" id="{7A1EDA58-8914-DFC0-EE51-2E9E3C387CB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9" name="Line 623">
                      <a:extLst>
                        <a:ext uri="{FF2B5EF4-FFF2-40B4-BE49-F238E27FC236}">
                          <a16:creationId xmlns:a16="http://schemas.microsoft.com/office/drawing/2014/main" id="{65C8BA0B-CCDB-77B9-0945-BB65D864FEB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722" name="Group 624">
                    <a:extLst>
                      <a:ext uri="{FF2B5EF4-FFF2-40B4-BE49-F238E27FC236}">
                        <a16:creationId xmlns:a16="http://schemas.microsoft.com/office/drawing/2014/main" id="{6260A502-C2B4-32ED-119F-76D703D9FF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294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732" name="Rectangle 625">
                      <a:extLst>
                        <a:ext uri="{FF2B5EF4-FFF2-40B4-BE49-F238E27FC236}">
                          <a16:creationId xmlns:a16="http://schemas.microsoft.com/office/drawing/2014/main" id="{A8C2F2AB-12B4-8F19-8872-4E2E1709C8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3" name="Rectangle 626">
                      <a:extLst>
                        <a:ext uri="{FF2B5EF4-FFF2-40B4-BE49-F238E27FC236}">
                          <a16:creationId xmlns:a16="http://schemas.microsoft.com/office/drawing/2014/main" id="{5A5965C0-563A-F316-1136-82DAA1DE1C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4" name="Line 627">
                      <a:extLst>
                        <a:ext uri="{FF2B5EF4-FFF2-40B4-BE49-F238E27FC236}">
                          <a16:creationId xmlns:a16="http://schemas.microsoft.com/office/drawing/2014/main" id="{72D5BE84-8A6C-63B9-A7F3-68A7D4408A9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5" name="Line 628">
                      <a:extLst>
                        <a:ext uri="{FF2B5EF4-FFF2-40B4-BE49-F238E27FC236}">
                          <a16:creationId xmlns:a16="http://schemas.microsoft.com/office/drawing/2014/main" id="{4A737437-DFC9-C039-CF86-5CBE14BEEE7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723" name="Group 629">
                    <a:extLst>
                      <a:ext uri="{FF2B5EF4-FFF2-40B4-BE49-F238E27FC236}">
                        <a16:creationId xmlns:a16="http://schemas.microsoft.com/office/drawing/2014/main" id="{8664AD69-042F-EB20-246E-D2DB60B5CD5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067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729" name="Line 630">
                      <a:extLst>
                        <a:ext uri="{FF2B5EF4-FFF2-40B4-BE49-F238E27FC236}">
                          <a16:creationId xmlns:a16="http://schemas.microsoft.com/office/drawing/2014/main" id="{69EBA975-AD1B-0771-E428-8D9E514CC1F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0" name="Line 631">
                      <a:extLst>
                        <a:ext uri="{FF2B5EF4-FFF2-40B4-BE49-F238E27FC236}">
                          <a16:creationId xmlns:a16="http://schemas.microsoft.com/office/drawing/2014/main" id="{BAAF1A83-9E62-8068-21E0-0FF33F3D52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31" name="Line 632">
                      <a:extLst>
                        <a:ext uri="{FF2B5EF4-FFF2-40B4-BE49-F238E27FC236}">
                          <a16:creationId xmlns:a16="http://schemas.microsoft.com/office/drawing/2014/main" id="{6B034EF0-D00D-ADDA-9D08-01168CFC14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724" name="Group 633">
                    <a:extLst>
                      <a:ext uri="{FF2B5EF4-FFF2-40B4-BE49-F238E27FC236}">
                        <a16:creationId xmlns:a16="http://schemas.microsoft.com/office/drawing/2014/main" id="{1A2991E9-DD73-1E04-BBDD-45571EA474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294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726" name="Line 634">
                      <a:extLst>
                        <a:ext uri="{FF2B5EF4-FFF2-40B4-BE49-F238E27FC236}">
                          <a16:creationId xmlns:a16="http://schemas.microsoft.com/office/drawing/2014/main" id="{13A9E857-C56E-8D37-6545-40748D6CD0A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27" name="Line 635">
                      <a:extLst>
                        <a:ext uri="{FF2B5EF4-FFF2-40B4-BE49-F238E27FC236}">
                          <a16:creationId xmlns:a16="http://schemas.microsoft.com/office/drawing/2014/main" id="{BFBC4188-BA79-2456-9D4A-CC3B27DC1A5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728" name="Line 636">
                      <a:extLst>
                        <a:ext uri="{FF2B5EF4-FFF2-40B4-BE49-F238E27FC236}">
                          <a16:creationId xmlns:a16="http://schemas.microsoft.com/office/drawing/2014/main" id="{83CC158D-B29A-D02A-A719-0FE3F8E752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725" name="Line 637">
                    <a:extLst>
                      <a:ext uri="{FF2B5EF4-FFF2-40B4-BE49-F238E27FC236}">
                        <a16:creationId xmlns:a16="http://schemas.microsoft.com/office/drawing/2014/main" id="{CEFEFBB7-3441-3AFC-31A6-5809CB1239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2750"/>
                    <a:ext cx="0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703" name="Group 638">
                <a:extLst>
                  <a:ext uri="{FF2B5EF4-FFF2-40B4-BE49-F238E27FC236}">
                    <a16:creationId xmlns:a16="http://schemas.microsoft.com/office/drawing/2014/main" id="{C1A43FA4-E215-01A6-24C8-F10750EA8B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8" y="1026"/>
                <a:ext cx="317" cy="1270"/>
                <a:chOff x="1850" y="2432"/>
                <a:chExt cx="317" cy="1406"/>
              </a:xfrm>
            </p:grpSpPr>
            <p:sp>
              <p:nvSpPr>
                <p:cNvPr id="704" name="Rectangle 639">
                  <a:extLst>
                    <a:ext uri="{FF2B5EF4-FFF2-40B4-BE49-F238E27FC236}">
                      <a16:creationId xmlns:a16="http://schemas.microsoft.com/office/drawing/2014/main" id="{C6B56881-879A-331D-67FC-DE8C29700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" y="2432"/>
                  <a:ext cx="136" cy="1406"/>
                </a:xfrm>
                <a:prstGeom prst="rect">
                  <a:avLst/>
                </a:prstGeom>
                <a:solidFill>
                  <a:srgbClr val="3399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705" name="Group 640">
                  <a:extLst>
                    <a:ext uri="{FF2B5EF4-FFF2-40B4-BE49-F238E27FC236}">
                      <a16:creationId xmlns:a16="http://schemas.microsoft.com/office/drawing/2014/main" id="{3251E13B-FDF9-9BBE-AB6D-3524B95ADA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2659"/>
                  <a:ext cx="181" cy="90"/>
                  <a:chOff x="2167" y="2750"/>
                  <a:chExt cx="454" cy="90"/>
                </a:xfrm>
              </p:grpSpPr>
              <p:sp>
                <p:nvSpPr>
                  <p:cNvPr id="712" name="Rectangle 641">
                    <a:extLst>
                      <a:ext uri="{FF2B5EF4-FFF2-40B4-BE49-F238E27FC236}">
                        <a16:creationId xmlns:a16="http://schemas.microsoft.com/office/drawing/2014/main" id="{0EA4D9BC-C015-452E-D420-715C8E5AB6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3" name="AutoShape 642">
                    <a:extLst>
                      <a:ext uri="{FF2B5EF4-FFF2-40B4-BE49-F238E27FC236}">
                        <a16:creationId xmlns:a16="http://schemas.microsoft.com/office/drawing/2014/main" id="{477A6ABA-7543-D38D-B6D3-A80634F79B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06" name="Group 643">
                  <a:extLst>
                    <a:ext uri="{FF2B5EF4-FFF2-40B4-BE49-F238E27FC236}">
                      <a16:creationId xmlns:a16="http://schemas.microsoft.com/office/drawing/2014/main" id="{987BB6B7-4759-2DD1-4D59-C1349FD2E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113"/>
                  <a:ext cx="181" cy="90"/>
                  <a:chOff x="2167" y="2750"/>
                  <a:chExt cx="454" cy="90"/>
                </a:xfrm>
              </p:grpSpPr>
              <p:sp>
                <p:nvSpPr>
                  <p:cNvPr id="710" name="Rectangle 644">
                    <a:extLst>
                      <a:ext uri="{FF2B5EF4-FFF2-40B4-BE49-F238E27FC236}">
                        <a16:creationId xmlns:a16="http://schemas.microsoft.com/office/drawing/2014/main" id="{F6D405BE-A7CB-0AF5-D58E-CADDD43B17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1" name="AutoShape 645">
                    <a:extLst>
                      <a:ext uri="{FF2B5EF4-FFF2-40B4-BE49-F238E27FC236}">
                        <a16:creationId xmlns:a16="http://schemas.microsoft.com/office/drawing/2014/main" id="{239B04FD-1F0E-94A6-5A7B-4C1664F373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07" name="Group 646">
                  <a:extLst>
                    <a:ext uri="{FF2B5EF4-FFF2-40B4-BE49-F238E27FC236}">
                      <a16:creationId xmlns:a16="http://schemas.microsoft.com/office/drawing/2014/main" id="{8D9A7879-1C92-D09B-7098-AD8260C15E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475"/>
                  <a:ext cx="181" cy="90"/>
                  <a:chOff x="2167" y="2750"/>
                  <a:chExt cx="454" cy="90"/>
                </a:xfrm>
              </p:grpSpPr>
              <p:sp>
                <p:nvSpPr>
                  <p:cNvPr id="708" name="Rectangle 647">
                    <a:extLst>
                      <a:ext uri="{FF2B5EF4-FFF2-40B4-BE49-F238E27FC236}">
                        <a16:creationId xmlns:a16="http://schemas.microsoft.com/office/drawing/2014/main" id="{885C4F57-D388-EA01-B562-4C2943BF03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09" name="AutoShape 648">
                    <a:extLst>
                      <a:ext uri="{FF2B5EF4-FFF2-40B4-BE49-F238E27FC236}">
                        <a16:creationId xmlns:a16="http://schemas.microsoft.com/office/drawing/2014/main" id="{2763A5FA-732D-56A0-A4D2-C70444647A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655" name="Group 649">
              <a:extLst>
                <a:ext uri="{FF2B5EF4-FFF2-40B4-BE49-F238E27FC236}">
                  <a16:creationId xmlns:a16="http://schemas.microsoft.com/office/drawing/2014/main" id="{72E884FB-57C3-1165-0854-EADDB4D1B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883" y="2517870"/>
              <a:ext cx="368707" cy="1602283"/>
              <a:chOff x="1312" y="353"/>
              <a:chExt cx="452" cy="947"/>
            </a:xfrm>
          </p:grpSpPr>
          <p:grpSp>
            <p:nvGrpSpPr>
              <p:cNvPr id="684" name="Group 650">
                <a:extLst>
                  <a:ext uri="{FF2B5EF4-FFF2-40B4-BE49-F238E27FC236}">
                    <a16:creationId xmlns:a16="http://schemas.microsoft.com/office/drawing/2014/main" id="{1829944D-CE7F-D153-73E3-0CD0CF9C1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" y="353"/>
                <a:ext cx="107" cy="942"/>
                <a:chOff x="3256" y="972"/>
                <a:chExt cx="227" cy="1542"/>
              </a:xfrm>
            </p:grpSpPr>
            <p:sp>
              <p:nvSpPr>
                <p:cNvPr id="697" name="Rectangle 651">
                  <a:extLst>
                    <a:ext uri="{FF2B5EF4-FFF2-40B4-BE49-F238E27FC236}">
                      <a16:creationId xmlns:a16="http://schemas.microsoft.com/office/drawing/2014/main" id="{D132A545-5D96-86C7-441A-CB93611AB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698" name="Group 652">
                  <a:extLst>
                    <a:ext uri="{FF2B5EF4-FFF2-40B4-BE49-F238E27FC236}">
                      <a16:creationId xmlns:a16="http://schemas.microsoft.com/office/drawing/2014/main" id="{57D22B63-A091-27CF-ECC6-9D18AA6019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699" name="Rectangle 653">
                    <a:extLst>
                      <a:ext uri="{FF2B5EF4-FFF2-40B4-BE49-F238E27FC236}">
                        <a16:creationId xmlns:a16="http://schemas.microsoft.com/office/drawing/2014/main" id="{28B20A10-2C5F-C4A0-359C-9AF12915A6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00" name="Oval 654">
                    <a:extLst>
                      <a:ext uri="{FF2B5EF4-FFF2-40B4-BE49-F238E27FC236}">
                        <a16:creationId xmlns:a16="http://schemas.microsoft.com/office/drawing/2014/main" id="{2601D5E3-723F-924B-E2EB-F2CCDE6B44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01" name="Oval 655">
                    <a:extLst>
                      <a:ext uri="{FF2B5EF4-FFF2-40B4-BE49-F238E27FC236}">
                        <a16:creationId xmlns:a16="http://schemas.microsoft.com/office/drawing/2014/main" id="{AB4CFC80-2DB9-10B4-2159-50F0433514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685" name="Group 656">
                <a:extLst>
                  <a:ext uri="{FF2B5EF4-FFF2-40B4-BE49-F238E27FC236}">
                    <a16:creationId xmlns:a16="http://schemas.microsoft.com/office/drawing/2014/main" id="{89090FB0-E136-2C4F-80B5-A49ACC32E4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4" y="359"/>
                <a:ext cx="108" cy="941"/>
                <a:chOff x="3256" y="972"/>
                <a:chExt cx="227" cy="1542"/>
              </a:xfrm>
            </p:grpSpPr>
            <p:sp>
              <p:nvSpPr>
                <p:cNvPr id="692" name="Rectangle 657">
                  <a:extLst>
                    <a:ext uri="{FF2B5EF4-FFF2-40B4-BE49-F238E27FC236}">
                      <a16:creationId xmlns:a16="http://schemas.microsoft.com/office/drawing/2014/main" id="{97C645A8-CD34-3182-0B53-D89DA2077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693" name="Group 658">
                  <a:extLst>
                    <a:ext uri="{FF2B5EF4-FFF2-40B4-BE49-F238E27FC236}">
                      <a16:creationId xmlns:a16="http://schemas.microsoft.com/office/drawing/2014/main" id="{2255D664-A546-7DC4-D05D-02B770C204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694" name="Rectangle 659">
                    <a:extLst>
                      <a:ext uri="{FF2B5EF4-FFF2-40B4-BE49-F238E27FC236}">
                        <a16:creationId xmlns:a16="http://schemas.microsoft.com/office/drawing/2014/main" id="{EF6D9C30-0A18-6500-5144-A677FCEC6E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95" name="Oval 660">
                    <a:extLst>
                      <a:ext uri="{FF2B5EF4-FFF2-40B4-BE49-F238E27FC236}">
                        <a16:creationId xmlns:a16="http://schemas.microsoft.com/office/drawing/2014/main" id="{02D6A99B-6018-17A1-F01A-B284336AED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96" name="Oval 661">
                    <a:extLst>
                      <a:ext uri="{FF2B5EF4-FFF2-40B4-BE49-F238E27FC236}">
                        <a16:creationId xmlns:a16="http://schemas.microsoft.com/office/drawing/2014/main" id="{5A388846-A5F7-AFE7-4808-EC9D041516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686" name="Group 662">
                <a:extLst>
                  <a:ext uri="{FF2B5EF4-FFF2-40B4-BE49-F238E27FC236}">
                    <a16:creationId xmlns:a16="http://schemas.microsoft.com/office/drawing/2014/main" id="{58321672-7519-B850-9BA0-FE36996E85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6" y="359"/>
                <a:ext cx="108" cy="941"/>
                <a:chOff x="3256" y="972"/>
                <a:chExt cx="227" cy="1542"/>
              </a:xfrm>
            </p:grpSpPr>
            <p:sp>
              <p:nvSpPr>
                <p:cNvPr id="687" name="Rectangle 663">
                  <a:extLst>
                    <a:ext uri="{FF2B5EF4-FFF2-40B4-BE49-F238E27FC236}">
                      <a16:creationId xmlns:a16="http://schemas.microsoft.com/office/drawing/2014/main" id="{AA16D1DE-99CA-23B5-9F23-C16A0477B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688" name="Group 664">
                  <a:extLst>
                    <a:ext uri="{FF2B5EF4-FFF2-40B4-BE49-F238E27FC236}">
                      <a16:creationId xmlns:a16="http://schemas.microsoft.com/office/drawing/2014/main" id="{84E519BA-870B-A434-4F6C-575F7A86A8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689" name="Rectangle 665">
                    <a:extLst>
                      <a:ext uri="{FF2B5EF4-FFF2-40B4-BE49-F238E27FC236}">
                        <a16:creationId xmlns:a16="http://schemas.microsoft.com/office/drawing/2014/main" id="{56EC03EA-00CE-4E26-3A4F-71B83F697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90" name="Oval 666">
                    <a:extLst>
                      <a:ext uri="{FF2B5EF4-FFF2-40B4-BE49-F238E27FC236}">
                        <a16:creationId xmlns:a16="http://schemas.microsoft.com/office/drawing/2014/main" id="{5D2AE039-6D98-3720-2C67-34B216A7BA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91" name="Oval 667">
                    <a:extLst>
                      <a:ext uri="{FF2B5EF4-FFF2-40B4-BE49-F238E27FC236}">
                        <a16:creationId xmlns:a16="http://schemas.microsoft.com/office/drawing/2014/main" id="{964F16E4-CB77-C72F-F02C-F48881DDF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sp>
          <p:nvSpPr>
            <p:cNvPr id="656" name="Rectangle 38">
              <a:extLst>
                <a:ext uri="{FF2B5EF4-FFF2-40B4-BE49-F238E27FC236}">
                  <a16:creationId xmlns:a16="http://schemas.microsoft.com/office/drawing/2014/main" id="{192DF466-AE4F-B807-EB41-20C1E68D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50" y="2650242"/>
              <a:ext cx="427505" cy="1344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57" name="直線接點 656">
              <a:extLst>
                <a:ext uri="{FF2B5EF4-FFF2-40B4-BE49-F238E27FC236}">
                  <a16:creationId xmlns:a16="http://schemas.microsoft.com/office/drawing/2014/main" id="{727A916B-2E56-4C93-3B08-E5B65E1E2C28}"/>
                </a:ext>
              </a:extLst>
            </p:cNvPr>
            <p:cNvCxnSpPr/>
            <p:nvPr/>
          </p:nvCxnSpPr>
          <p:spPr>
            <a:xfrm>
              <a:off x="3719072" y="3079926"/>
              <a:ext cx="224476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線接點 657">
              <a:extLst>
                <a:ext uri="{FF2B5EF4-FFF2-40B4-BE49-F238E27FC236}">
                  <a16:creationId xmlns:a16="http://schemas.microsoft.com/office/drawing/2014/main" id="{1007564A-1860-CC4C-0A3D-90FC26B4F3C2}"/>
                </a:ext>
              </a:extLst>
            </p:cNvPr>
            <p:cNvCxnSpPr/>
            <p:nvPr/>
          </p:nvCxnSpPr>
          <p:spPr>
            <a:xfrm>
              <a:off x="3722269" y="3603681"/>
              <a:ext cx="21797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線接點 658">
              <a:extLst>
                <a:ext uri="{FF2B5EF4-FFF2-40B4-BE49-F238E27FC236}">
                  <a16:creationId xmlns:a16="http://schemas.microsoft.com/office/drawing/2014/main" id="{9F3BD77A-2142-2DF2-C4B9-BE25D8C275B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487" y="3193409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線接點 659">
              <a:extLst>
                <a:ext uri="{FF2B5EF4-FFF2-40B4-BE49-F238E27FC236}">
                  <a16:creationId xmlns:a16="http://schemas.microsoft.com/office/drawing/2014/main" id="{B19B5B6A-8A7D-3239-E9E6-758E51C0D93E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52" y="3743526"/>
              <a:ext cx="164613" cy="410304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線接點 660">
              <a:extLst>
                <a:ext uri="{FF2B5EF4-FFF2-40B4-BE49-F238E27FC236}">
                  <a16:creationId xmlns:a16="http://schemas.microsoft.com/office/drawing/2014/main" id="{0FCAAAD4-13C2-C36E-24EA-D0E16A678F22}"/>
                </a:ext>
              </a:extLst>
            </p:cNvPr>
            <p:cNvCxnSpPr>
              <a:cxnSpLocks/>
            </p:cNvCxnSpPr>
            <p:nvPr/>
          </p:nvCxnSpPr>
          <p:spPr>
            <a:xfrm>
              <a:off x="3917262" y="3167136"/>
              <a:ext cx="178590" cy="510449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線接點 661">
              <a:extLst>
                <a:ext uri="{FF2B5EF4-FFF2-40B4-BE49-F238E27FC236}">
                  <a16:creationId xmlns:a16="http://schemas.microsoft.com/office/drawing/2014/main" id="{C34EF177-68AE-063B-DE3B-D396D2221520}"/>
                </a:ext>
              </a:extLst>
            </p:cNvPr>
            <p:cNvCxnSpPr>
              <a:cxnSpLocks/>
            </p:cNvCxnSpPr>
            <p:nvPr/>
          </p:nvCxnSpPr>
          <p:spPr>
            <a:xfrm>
              <a:off x="4188266" y="3720758"/>
              <a:ext cx="164272" cy="4161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線接點 662">
              <a:extLst>
                <a:ext uri="{FF2B5EF4-FFF2-40B4-BE49-F238E27FC236}">
                  <a16:creationId xmlns:a16="http://schemas.microsoft.com/office/drawing/2014/main" id="{65475915-9D06-6A56-423A-14CDE4681BC9}"/>
                </a:ext>
              </a:extLst>
            </p:cNvPr>
            <p:cNvCxnSpPr>
              <a:cxnSpLocks/>
            </p:cNvCxnSpPr>
            <p:nvPr/>
          </p:nvCxnSpPr>
          <p:spPr>
            <a:xfrm>
              <a:off x="4215262" y="4199705"/>
              <a:ext cx="0" cy="5093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線接點 663">
              <a:extLst>
                <a:ext uri="{FF2B5EF4-FFF2-40B4-BE49-F238E27FC236}">
                  <a16:creationId xmlns:a16="http://schemas.microsoft.com/office/drawing/2014/main" id="{9271106B-77F9-D9FF-1968-412471474E9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286" y="4208652"/>
              <a:ext cx="0" cy="50042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BACA34CE-2B58-3B53-AA23-6C84D64A85D7}"/>
                </a:ext>
              </a:extLst>
            </p:cNvPr>
            <p:cNvSpPr/>
            <p:nvPr/>
          </p:nvSpPr>
          <p:spPr>
            <a:xfrm>
              <a:off x="2589931" y="2522702"/>
              <a:ext cx="41316" cy="148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66" name="直線接點 665">
              <a:extLst>
                <a:ext uri="{FF2B5EF4-FFF2-40B4-BE49-F238E27FC236}">
                  <a16:creationId xmlns:a16="http://schemas.microsoft.com/office/drawing/2014/main" id="{FE9D45E1-714D-D519-133D-5049AF7E08BB}"/>
                </a:ext>
              </a:extLst>
            </p:cNvPr>
            <p:cNvCxnSpPr>
              <a:cxnSpLocks/>
            </p:cNvCxnSpPr>
            <p:nvPr/>
          </p:nvCxnSpPr>
          <p:spPr>
            <a:xfrm>
              <a:off x="5096387" y="3129492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線接點 666">
              <a:extLst>
                <a:ext uri="{FF2B5EF4-FFF2-40B4-BE49-F238E27FC236}">
                  <a16:creationId xmlns:a16="http://schemas.microsoft.com/office/drawing/2014/main" id="{DAA984C3-194F-1E40-2605-DBD8DCAD6594}"/>
                </a:ext>
              </a:extLst>
            </p:cNvPr>
            <p:cNvCxnSpPr>
              <a:cxnSpLocks/>
            </p:cNvCxnSpPr>
            <p:nvPr/>
          </p:nvCxnSpPr>
          <p:spPr>
            <a:xfrm>
              <a:off x="5261163" y="3103219"/>
              <a:ext cx="178590" cy="510449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8" name="矩形 667">
              <a:extLst>
                <a:ext uri="{FF2B5EF4-FFF2-40B4-BE49-F238E27FC236}">
                  <a16:creationId xmlns:a16="http://schemas.microsoft.com/office/drawing/2014/main" id="{68AC478C-2573-526C-84B5-F2A5901CC61B}"/>
                </a:ext>
              </a:extLst>
            </p:cNvPr>
            <p:cNvSpPr/>
            <p:nvPr/>
          </p:nvSpPr>
          <p:spPr>
            <a:xfrm rot="5400000">
              <a:off x="4230601" y="4055213"/>
              <a:ext cx="93650" cy="9617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D174600-C50E-4CAB-71EA-D40E85682FAE}"/>
                </a:ext>
              </a:extLst>
            </p:cNvPr>
            <p:cNvSpPr/>
            <p:nvPr/>
          </p:nvSpPr>
          <p:spPr>
            <a:xfrm>
              <a:off x="2630334" y="2733377"/>
              <a:ext cx="294362" cy="1241576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2B122E8A-D30F-3CA5-00D3-83BE86B3DF40}"/>
                </a:ext>
              </a:extLst>
            </p:cNvPr>
            <p:cNvSpPr/>
            <p:nvPr/>
          </p:nvSpPr>
          <p:spPr>
            <a:xfrm>
              <a:off x="3224434" y="2763882"/>
              <a:ext cx="294362" cy="1229239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71" name="Rectangle 41">
              <a:extLst>
                <a:ext uri="{FF2B5EF4-FFF2-40B4-BE49-F238E27FC236}">
                  <a16:creationId xmlns:a16="http://schemas.microsoft.com/office/drawing/2014/main" id="{E7BDD132-8042-7273-FEE5-C9ADB08F7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314" y="4396279"/>
              <a:ext cx="543345" cy="1079061"/>
            </a:xfrm>
            <a:prstGeom prst="rect">
              <a:avLst/>
            </a:prstGeom>
            <a:pattFill prst="pct80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72" name="AutoShape 43">
              <a:extLst>
                <a:ext uri="{FF2B5EF4-FFF2-40B4-BE49-F238E27FC236}">
                  <a16:creationId xmlns:a16="http://schemas.microsoft.com/office/drawing/2014/main" id="{56BCB9DF-3533-2FB4-78E4-6A353E339E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5304683" y="3890082"/>
              <a:ext cx="370000" cy="678349"/>
            </a:xfrm>
            <a:prstGeom prst="flowChartManualInpu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73" name="直線接點 672">
              <a:extLst>
                <a:ext uri="{FF2B5EF4-FFF2-40B4-BE49-F238E27FC236}">
                  <a16:creationId xmlns:a16="http://schemas.microsoft.com/office/drawing/2014/main" id="{C40F1856-D531-0D29-C5D1-9C91906286F9}"/>
                </a:ext>
              </a:extLst>
            </p:cNvPr>
            <p:cNvCxnSpPr>
              <a:cxnSpLocks/>
            </p:cNvCxnSpPr>
            <p:nvPr/>
          </p:nvCxnSpPr>
          <p:spPr>
            <a:xfrm>
              <a:off x="5455391" y="4199705"/>
              <a:ext cx="0" cy="5093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線接點 673">
              <a:extLst>
                <a:ext uri="{FF2B5EF4-FFF2-40B4-BE49-F238E27FC236}">
                  <a16:creationId xmlns:a16="http://schemas.microsoft.com/office/drawing/2014/main" id="{F317F28F-2700-9C99-D434-A12FFF2F03DD}"/>
                </a:ext>
              </a:extLst>
            </p:cNvPr>
            <p:cNvCxnSpPr>
              <a:cxnSpLocks/>
            </p:cNvCxnSpPr>
            <p:nvPr/>
          </p:nvCxnSpPr>
          <p:spPr>
            <a:xfrm>
              <a:off x="5607415" y="4208652"/>
              <a:ext cx="0" cy="50042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" name="矩形 674">
              <a:extLst>
                <a:ext uri="{FF2B5EF4-FFF2-40B4-BE49-F238E27FC236}">
                  <a16:creationId xmlns:a16="http://schemas.microsoft.com/office/drawing/2014/main" id="{DFB4548D-6418-97EC-0842-2973D64503EA}"/>
                </a:ext>
              </a:extLst>
            </p:cNvPr>
            <p:cNvSpPr/>
            <p:nvPr/>
          </p:nvSpPr>
          <p:spPr>
            <a:xfrm rot="5400000">
              <a:off x="5470730" y="4055213"/>
              <a:ext cx="93650" cy="9617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76" name="直線接點 675">
              <a:extLst>
                <a:ext uri="{FF2B5EF4-FFF2-40B4-BE49-F238E27FC236}">
                  <a16:creationId xmlns:a16="http://schemas.microsoft.com/office/drawing/2014/main" id="{C2EDC3A3-D6E3-EE36-54F9-F1ADE5C3C2B7}"/>
                </a:ext>
              </a:extLst>
            </p:cNvPr>
            <p:cNvCxnSpPr>
              <a:cxnSpLocks/>
            </p:cNvCxnSpPr>
            <p:nvPr/>
          </p:nvCxnSpPr>
          <p:spPr>
            <a:xfrm>
              <a:off x="5261163" y="3656841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線接點 676">
              <a:extLst>
                <a:ext uri="{FF2B5EF4-FFF2-40B4-BE49-F238E27FC236}">
                  <a16:creationId xmlns:a16="http://schemas.microsoft.com/office/drawing/2014/main" id="{6C1A1B4D-4FBB-2939-482E-47526F97D91D}"/>
                </a:ext>
              </a:extLst>
            </p:cNvPr>
            <p:cNvCxnSpPr>
              <a:cxnSpLocks/>
            </p:cNvCxnSpPr>
            <p:nvPr/>
          </p:nvCxnSpPr>
          <p:spPr>
            <a:xfrm>
              <a:off x="5452231" y="3656841"/>
              <a:ext cx="164272" cy="4161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8" name="矩形 677">
              <a:extLst>
                <a:ext uri="{FF2B5EF4-FFF2-40B4-BE49-F238E27FC236}">
                  <a16:creationId xmlns:a16="http://schemas.microsoft.com/office/drawing/2014/main" id="{F81C19BF-A28A-29BF-528D-89DCCA07A5F9}"/>
                </a:ext>
              </a:extLst>
            </p:cNvPr>
            <p:cNvSpPr/>
            <p:nvPr/>
          </p:nvSpPr>
          <p:spPr>
            <a:xfrm flipH="1">
              <a:off x="4102290" y="4501057"/>
              <a:ext cx="152023" cy="700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BDA4A4F9-3B6C-8B8A-70F7-2CB35465C49C}"/>
                </a:ext>
              </a:extLst>
            </p:cNvPr>
            <p:cNvSpPr/>
            <p:nvPr/>
          </p:nvSpPr>
          <p:spPr>
            <a:xfrm flipH="1">
              <a:off x="4374869" y="4501443"/>
              <a:ext cx="144438" cy="718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50C097EA-7E6A-5047-AEC4-F221A1E395CE}"/>
                </a:ext>
              </a:extLst>
            </p:cNvPr>
            <p:cNvSpPr/>
            <p:nvPr/>
          </p:nvSpPr>
          <p:spPr>
            <a:xfrm>
              <a:off x="1006248" y="2755733"/>
              <a:ext cx="2354346" cy="1235278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759DDCE5-3780-62CC-81E9-311D2F6799F4}"/>
                </a:ext>
              </a:extLst>
            </p:cNvPr>
            <p:cNvSpPr/>
            <p:nvPr/>
          </p:nvSpPr>
          <p:spPr>
            <a:xfrm>
              <a:off x="350828" y="2527941"/>
              <a:ext cx="121427" cy="17679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82" name="立方體 681">
              <a:extLst>
                <a:ext uri="{FF2B5EF4-FFF2-40B4-BE49-F238E27FC236}">
                  <a16:creationId xmlns:a16="http://schemas.microsoft.com/office/drawing/2014/main" id="{85DB2945-9DB5-1BD2-DB1D-8923C1EF7DA8}"/>
                </a:ext>
              </a:extLst>
            </p:cNvPr>
            <p:cNvSpPr/>
            <p:nvPr/>
          </p:nvSpPr>
          <p:spPr>
            <a:xfrm>
              <a:off x="281848" y="3985030"/>
              <a:ext cx="257288" cy="139460"/>
            </a:xfrm>
            <a:prstGeom prst="cub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90566C-D6D7-B754-E22C-359EAC0A4FAC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7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274AED3-6B1C-603A-189E-9A154B4F3C32}"/>
              </a:ext>
            </a:extLst>
          </p:cNvPr>
          <p:cNvGrpSpPr/>
          <p:nvPr/>
        </p:nvGrpSpPr>
        <p:grpSpPr>
          <a:xfrm>
            <a:off x="8820620" y="4485257"/>
            <a:ext cx="2556965" cy="2065847"/>
            <a:chOff x="612770" y="4061081"/>
            <a:chExt cx="2556965" cy="2065847"/>
          </a:xfrm>
        </p:grpSpPr>
        <p:pic>
          <p:nvPicPr>
            <p:cNvPr id="7" name="圖片 6" descr="一張含有 電子產品, 光線 的圖片&#10;&#10;自動產生的描述">
              <a:extLst>
                <a:ext uri="{FF2B5EF4-FFF2-40B4-BE49-F238E27FC236}">
                  <a16:creationId xmlns:a16="http://schemas.microsoft.com/office/drawing/2014/main" id="{7B5C7B6B-595E-04AE-7C02-931F99631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r:link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0" y="4061081"/>
              <a:ext cx="2166073" cy="189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C0DD3C5-AE07-0149-F65F-6C6A45ED4BE9}"/>
                </a:ext>
              </a:extLst>
            </p:cNvPr>
            <p:cNvSpPr txBox="1"/>
            <p:nvPr/>
          </p:nvSpPr>
          <p:spPr>
            <a:xfrm>
              <a:off x="703270" y="5726818"/>
              <a:ext cx="24664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r>
                <a:rPr lang="zh-TW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型式：</a:t>
              </a:r>
              <a:r>
                <a:rPr lang="en-US" altLang="zh-TW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CX-421</a:t>
              </a:r>
              <a:endParaRPr lang="zh-TW" altLang="en-US" sz="20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E8C61BE-027E-A805-AA50-C95DA4AFB20B}"/>
              </a:ext>
            </a:extLst>
          </p:cNvPr>
          <p:cNvGrpSpPr/>
          <p:nvPr/>
        </p:nvGrpSpPr>
        <p:grpSpPr>
          <a:xfrm rot="21308553">
            <a:off x="9682190" y="3359494"/>
            <a:ext cx="2644241" cy="1916556"/>
            <a:chOff x="9201092" y="3928154"/>
            <a:chExt cx="2295949" cy="1163086"/>
          </a:xfrm>
        </p:grpSpPr>
        <p:sp>
          <p:nvSpPr>
            <p:cNvPr id="36" name="Freeform 513">
              <a:extLst>
                <a:ext uri="{FF2B5EF4-FFF2-40B4-BE49-F238E27FC236}">
                  <a16:creationId xmlns:a16="http://schemas.microsoft.com/office/drawing/2014/main" id="{75019A75-9C04-F248-1A3E-E26D56B09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1092" y="3928154"/>
              <a:ext cx="2295949" cy="1163086"/>
            </a:xfrm>
            <a:custGeom>
              <a:avLst/>
              <a:gdLst>
                <a:gd name="T0" fmla="*/ 693 w 1329"/>
                <a:gd name="T1" fmla="*/ 42 h 243"/>
                <a:gd name="T2" fmla="*/ 738 w 1329"/>
                <a:gd name="T3" fmla="*/ 226 h 243"/>
                <a:gd name="T4" fmla="*/ 782 w 1329"/>
                <a:gd name="T5" fmla="*/ 226 h 243"/>
                <a:gd name="T6" fmla="*/ 695 w 1329"/>
                <a:gd name="T7" fmla="*/ 242 h 243"/>
                <a:gd name="T8" fmla="*/ 1129 w 1329"/>
                <a:gd name="T9" fmla="*/ 36 h 243"/>
                <a:gd name="T10" fmla="*/ 175 w 1329"/>
                <a:gd name="T11" fmla="*/ 59 h 243"/>
                <a:gd name="T12" fmla="*/ 11 w 1329"/>
                <a:gd name="T13" fmla="*/ 178 h 243"/>
                <a:gd name="T14" fmla="*/ 5 w 1329"/>
                <a:gd name="T15" fmla="*/ 161 h 243"/>
                <a:gd name="T16" fmla="*/ 232 w 1329"/>
                <a:gd name="T17" fmla="*/ 227 h 243"/>
                <a:gd name="T18" fmla="*/ 461 w 1329"/>
                <a:gd name="T19" fmla="*/ 239 h 243"/>
                <a:gd name="T20" fmla="*/ 886 w 1329"/>
                <a:gd name="T21" fmla="*/ 236 h 243"/>
                <a:gd name="T22" fmla="*/ 1156 w 1329"/>
                <a:gd name="T23" fmla="*/ 209 h 243"/>
                <a:gd name="T24" fmla="*/ 1329 w 1329"/>
                <a:gd name="T25" fmla="*/ 132 h 243"/>
                <a:gd name="T26" fmla="*/ 1083 w 1329"/>
                <a:gd name="T27" fmla="*/ 54 h 243"/>
                <a:gd name="T28" fmla="*/ 739 w 1329"/>
                <a:gd name="T29" fmla="*/ 38 h 243"/>
                <a:gd name="T30" fmla="*/ 709 w 1329"/>
                <a:gd name="T31" fmla="*/ 42 h 243"/>
                <a:gd name="T32" fmla="*/ 699 w 1329"/>
                <a:gd name="T33" fmla="*/ 43 h 243"/>
                <a:gd name="T34" fmla="*/ 919 w 1329"/>
                <a:gd name="T35" fmla="*/ 40 h 243"/>
                <a:gd name="T36" fmla="*/ 1271 w 1329"/>
                <a:gd name="T37" fmla="*/ 88 h 243"/>
                <a:gd name="T38" fmla="*/ 1317 w 1329"/>
                <a:gd name="T39" fmla="*/ 134 h 243"/>
                <a:gd name="T40" fmla="*/ 1267 w 1329"/>
                <a:gd name="T41" fmla="*/ 164 h 243"/>
                <a:gd name="T42" fmla="*/ 1238 w 1329"/>
                <a:gd name="T43" fmla="*/ 174 h 243"/>
                <a:gd name="T44" fmla="*/ 1024 w 1329"/>
                <a:gd name="T45" fmla="*/ 211 h 243"/>
                <a:gd name="T46" fmla="*/ 765 w 1329"/>
                <a:gd name="T47" fmla="*/ 228 h 243"/>
                <a:gd name="T48" fmla="*/ 582 w 1329"/>
                <a:gd name="T49" fmla="*/ 227 h 243"/>
                <a:gd name="T50" fmla="*/ 359 w 1329"/>
                <a:gd name="T51" fmla="*/ 223 h 243"/>
                <a:gd name="T52" fmla="*/ 261 w 1329"/>
                <a:gd name="T53" fmla="*/ 209 h 243"/>
                <a:gd name="T54" fmla="*/ 43 w 1329"/>
                <a:gd name="T55" fmla="*/ 178 h 243"/>
                <a:gd name="T56" fmla="*/ 98 w 1329"/>
                <a:gd name="T57" fmla="*/ 99 h 243"/>
                <a:gd name="T58" fmla="*/ 329 w 1329"/>
                <a:gd name="T59" fmla="*/ 42 h 243"/>
                <a:gd name="T60" fmla="*/ 662 w 1329"/>
                <a:gd name="T61" fmla="*/ 18 h 243"/>
                <a:gd name="T62" fmla="*/ 902 w 1329"/>
                <a:gd name="T63" fmla="*/ 22 h 243"/>
                <a:gd name="T64" fmla="*/ 1149 w 1329"/>
                <a:gd name="T65" fmla="*/ 46 h 243"/>
                <a:gd name="T66" fmla="*/ 1094 w 1329"/>
                <a:gd name="T67" fmla="*/ 25 h 243"/>
                <a:gd name="T68" fmla="*/ 774 w 1329"/>
                <a:gd name="T69" fmla="*/ 1 h 243"/>
                <a:gd name="T70" fmla="*/ 558 w 1329"/>
                <a:gd name="T71" fmla="*/ 6 h 243"/>
                <a:gd name="T72" fmla="*/ 1205 w 1329"/>
                <a:gd name="T73" fmla="*/ 69 h 243"/>
                <a:gd name="T74" fmla="*/ 153 w 1329"/>
                <a:gd name="T75" fmla="*/ 70 h 243"/>
                <a:gd name="T76" fmla="*/ 614 w 1329"/>
                <a:gd name="T77" fmla="*/ 240 h 243"/>
                <a:gd name="T78" fmla="*/ 13 w 1329"/>
                <a:gd name="T79" fmla="*/ 164 h 243"/>
                <a:gd name="T80" fmla="*/ 874 w 1329"/>
                <a:gd name="T81" fmla="*/ 231 h 243"/>
                <a:gd name="T82" fmla="*/ 1055 w 1329"/>
                <a:gd name="T83" fmla="*/ 223 h 243"/>
                <a:gd name="T84" fmla="*/ 998 w 1329"/>
                <a:gd name="T85" fmla="*/ 47 h 243"/>
                <a:gd name="T86" fmla="*/ 1323 w 1329"/>
                <a:gd name="T87" fmla="*/ 131 h 243"/>
                <a:gd name="T88" fmla="*/ 1275 w 1329"/>
                <a:gd name="T89" fmla="*/ 169 h 243"/>
                <a:gd name="T90" fmla="*/ 972 w 1329"/>
                <a:gd name="T91" fmla="*/ 222 h 243"/>
                <a:gd name="T92" fmla="*/ 563 w 1329"/>
                <a:gd name="T93" fmla="*/ 233 h 243"/>
                <a:gd name="T94" fmla="*/ 375 w 1329"/>
                <a:gd name="T95" fmla="*/ 38 h 243"/>
                <a:gd name="T96" fmla="*/ 777 w 1329"/>
                <a:gd name="T97" fmla="*/ 17 h 243"/>
                <a:gd name="T98" fmla="*/ 917 w 1329"/>
                <a:gd name="T99" fmla="*/ 16 h 243"/>
                <a:gd name="T100" fmla="*/ 848 w 1329"/>
                <a:gd name="T101" fmla="*/ 14 h 243"/>
                <a:gd name="T102" fmla="*/ 402 w 1329"/>
                <a:gd name="T103" fmla="*/ 33 h 243"/>
                <a:gd name="T104" fmla="*/ 261 w 1329"/>
                <a:gd name="T105" fmla="*/ 221 h 243"/>
                <a:gd name="T106" fmla="*/ 335 w 1329"/>
                <a:gd name="T107" fmla="*/ 36 h 243"/>
                <a:gd name="T108" fmla="*/ 195 w 1329"/>
                <a:gd name="T109" fmla="*/ 60 h 243"/>
                <a:gd name="T110" fmla="*/ 756 w 1329"/>
                <a:gd name="T111" fmla="*/ 18 h 243"/>
                <a:gd name="T112" fmla="*/ 730 w 1329"/>
                <a:gd name="T113" fmla="*/ 45 h 243"/>
                <a:gd name="T114" fmla="*/ 1010 w 1329"/>
                <a:gd name="T115" fmla="*/ 50 h 243"/>
                <a:gd name="T116" fmla="*/ 1138 w 1329"/>
                <a:gd name="T117" fmla="*/ 200 h 243"/>
                <a:gd name="T118" fmla="*/ 988 w 1329"/>
                <a:gd name="T119" fmla="*/ 213 h 243"/>
                <a:gd name="T120" fmla="*/ 18 w 1329"/>
                <a:gd name="T121" fmla="*/ 148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9" h="243">
                  <a:moveTo>
                    <a:pt x="693" y="43"/>
                  </a:moveTo>
                  <a:cubicBezTo>
                    <a:pt x="693" y="43"/>
                    <a:pt x="693" y="43"/>
                    <a:pt x="693" y="43"/>
                  </a:cubicBezTo>
                  <a:cubicBezTo>
                    <a:pt x="693" y="43"/>
                    <a:pt x="693" y="43"/>
                    <a:pt x="693" y="43"/>
                  </a:cubicBezTo>
                  <a:close/>
                  <a:moveTo>
                    <a:pt x="689" y="44"/>
                  </a:moveTo>
                  <a:cubicBezTo>
                    <a:pt x="690" y="44"/>
                    <a:pt x="692" y="44"/>
                    <a:pt x="693" y="43"/>
                  </a:cubicBezTo>
                  <a:cubicBezTo>
                    <a:pt x="692" y="43"/>
                    <a:pt x="689" y="42"/>
                    <a:pt x="689" y="44"/>
                  </a:cubicBezTo>
                  <a:close/>
                  <a:moveTo>
                    <a:pt x="693" y="39"/>
                  </a:moveTo>
                  <a:cubicBezTo>
                    <a:pt x="692" y="39"/>
                    <a:pt x="692" y="39"/>
                    <a:pt x="692" y="39"/>
                  </a:cubicBezTo>
                  <a:cubicBezTo>
                    <a:pt x="692" y="40"/>
                    <a:pt x="692" y="39"/>
                    <a:pt x="693" y="39"/>
                  </a:cubicBezTo>
                  <a:close/>
                  <a:moveTo>
                    <a:pt x="692" y="41"/>
                  </a:moveTo>
                  <a:cubicBezTo>
                    <a:pt x="693" y="42"/>
                    <a:pt x="693" y="42"/>
                    <a:pt x="693" y="42"/>
                  </a:cubicBezTo>
                  <a:cubicBezTo>
                    <a:pt x="693" y="41"/>
                    <a:pt x="693" y="41"/>
                    <a:pt x="693" y="41"/>
                  </a:cubicBezTo>
                  <a:lnTo>
                    <a:pt x="692" y="41"/>
                  </a:lnTo>
                  <a:close/>
                  <a:moveTo>
                    <a:pt x="682" y="226"/>
                  </a:moveTo>
                  <a:cubicBezTo>
                    <a:pt x="685" y="225"/>
                    <a:pt x="687" y="225"/>
                    <a:pt x="685" y="224"/>
                  </a:cubicBezTo>
                  <a:lnTo>
                    <a:pt x="682" y="226"/>
                  </a:lnTo>
                  <a:close/>
                  <a:moveTo>
                    <a:pt x="620" y="230"/>
                  </a:moveTo>
                  <a:cubicBezTo>
                    <a:pt x="608" y="230"/>
                    <a:pt x="608" y="230"/>
                    <a:pt x="608" y="230"/>
                  </a:cubicBezTo>
                  <a:cubicBezTo>
                    <a:pt x="611" y="230"/>
                    <a:pt x="615" y="230"/>
                    <a:pt x="620" y="230"/>
                  </a:cubicBezTo>
                  <a:close/>
                  <a:moveTo>
                    <a:pt x="738" y="226"/>
                  </a:moveTo>
                  <a:cubicBezTo>
                    <a:pt x="727" y="226"/>
                    <a:pt x="727" y="226"/>
                    <a:pt x="727" y="226"/>
                  </a:cubicBezTo>
                  <a:cubicBezTo>
                    <a:pt x="731" y="226"/>
                    <a:pt x="735" y="226"/>
                    <a:pt x="738" y="226"/>
                  </a:cubicBezTo>
                  <a:close/>
                  <a:moveTo>
                    <a:pt x="1257" y="89"/>
                  </a:moveTo>
                  <a:cubicBezTo>
                    <a:pt x="1247" y="87"/>
                    <a:pt x="1237" y="86"/>
                    <a:pt x="1230" y="85"/>
                  </a:cubicBezTo>
                  <a:cubicBezTo>
                    <a:pt x="1249" y="89"/>
                    <a:pt x="1251" y="88"/>
                    <a:pt x="1257" y="89"/>
                  </a:cubicBezTo>
                  <a:close/>
                  <a:moveTo>
                    <a:pt x="336" y="234"/>
                  </a:moveTo>
                  <a:cubicBezTo>
                    <a:pt x="333" y="233"/>
                    <a:pt x="333" y="233"/>
                    <a:pt x="333" y="233"/>
                  </a:cubicBezTo>
                  <a:cubicBezTo>
                    <a:pt x="330" y="233"/>
                    <a:pt x="329" y="233"/>
                    <a:pt x="336" y="234"/>
                  </a:cubicBezTo>
                  <a:close/>
                  <a:moveTo>
                    <a:pt x="605" y="242"/>
                  </a:moveTo>
                  <a:cubicBezTo>
                    <a:pt x="606" y="242"/>
                    <a:pt x="605" y="242"/>
                    <a:pt x="604" y="241"/>
                  </a:cubicBezTo>
                  <a:cubicBezTo>
                    <a:pt x="601" y="242"/>
                    <a:pt x="601" y="242"/>
                    <a:pt x="601" y="242"/>
                  </a:cubicBezTo>
                  <a:lnTo>
                    <a:pt x="605" y="242"/>
                  </a:lnTo>
                  <a:close/>
                  <a:moveTo>
                    <a:pt x="782" y="226"/>
                  </a:moveTo>
                  <a:cubicBezTo>
                    <a:pt x="782" y="226"/>
                    <a:pt x="782" y="226"/>
                    <a:pt x="782" y="226"/>
                  </a:cubicBezTo>
                  <a:cubicBezTo>
                    <a:pt x="791" y="226"/>
                    <a:pt x="791" y="226"/>
                    <a:pt x="791" y="226"/>
                  </a:cubicBezTo>
                  <a:cubicBezTo>
                    <a:pt x="787" y="226"/>
                    <a:pt x="783" y="226"/>
                    <a:pt x="782" y="226"/>
                  </a:cubicBezTo>
                  <a:close/>
                  <a:moveTo>
                    <a:pt x="249" y="229"/>
                  </a:moveTo>
                  <a:cubicBezTo>
                    <a:pt x="245" y="229"/>
                    <a:pt x="241" y="229"/>
                    <a:pt x="238" y="230"/>
                  </a:cubicBezTo>
                  <a:cubicBezTo>
                    <a:pt x="246" y="230"/>
                    <a:pt x="250" y="229"/>
                    <a:pt x="249" y="229"/>
                  </a:cubicBezTo>
                  <a:close/>
                  <a:moveTo>
                    <a:pt x="606" y="230"/>
                  </a:moveTo>
                  <a:cubicBezTo>
                    <a:pt x="606" y="230"/>
                    <a:pt x="606" y="230"/>
                    <a:pt x="606" y="230"/>
                  </a:cubicBezTo>
                  <a:cubicBezTo>
                    <a:pt x="608" y="230"/>
                    <a:pt x="608" y="230"/>
                    <a:pt x="608" y="230"/>
                  </a:cubicBezTo>
                  <a:lnTo>
                    <a:pt x="606" y="230"/>
                  </a:lnTo>
                  <a:close/>
                  <a:moveTo>
                    <a:pt x="695" y="242"/>
                  </a:moveTo>
                  <a:cubicBezTo>
                    <a:pt x="681" y="242"/>
                    <a:pt x="681" y="242"/>
                    <a:pt x="681" y="242"/>
                  </a:cubicBezTo>
                  <a:cubicBezTo>
                    <a:pt x="687" y="243"/>
                    <a:pt x="692" y="242"/>
                    <a:pt x="695" y="242"/>
                  </a:cubicBezTo>
                  <a:close/>
                  <a:moveTo>
                    <a:pt x="1257" y="89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1" y="89"/>
                    <a:pt x="1259" y="89"/>
                    <a:pt x="1257" y="89"/>
                  </a:cubicBezTo>
                  <a:close/>
                  <a:moveTo>
                    <a:pt x="716" y="44"/>
                  </a:moveTo>
                  <a:cubicBezTo>
                    <a:pt x="724" y="44"/>
                    <a:pt x="727" y="43"/>
                    <a:pt x="728" y="42"/>
                  </a:cubicBezTo>
                  <a:cubicBezTo>
                    <a:pt x="723" y="43"/>
                    <a:pt x="719" y="43"/>
                    <a:pt x="716" y="44"/>
                  </a:cubicBezTo>
                  <a:close/>
                  <a:moveTo>
                    <a:pt x="1129" y="36"/>
                  </a:moveTo>
                  <a:cubicBezTo>
                    <a:pt x="1133" y="36"/>
                    <a:pt x="1133" y="36"/>
                    <a:pt x="1133" y="36"/>
                  </a:cubicBezTo>
                  <a:cubicBezTo>
                    <a:pt x="1131" y="36"/>
                    <a:pt x="1130" y="36"/>
                    <a:pt x="1129" y="36"/>
                  </a:cubicBezTo>
                  <a:close/>
                  <a:moveTo>
                    <a:pt x="800" y="19"/>
                  </a:moveTo>
                  <a:cubicBezTo>
                    <a:pt x="799" y="19"/>
                    <a:pt x="797" y="19"/>
                    <a:pt x="796" y="19"/>
                  </a:cubicBezTo>
                  <a:cubicBezTo>
                    <a:pt x="799" y="19"/>
                    <a:pt x="800" y="19"/>
                    <a:pt x="800" y="19"/>
                  </a:cubicBezTo>
                  <a:close/>
                  <a:moveTo>
                    <a:pt x="511" y="8"/>
                  </a:moveTo>
                  <a:cubicBezTo>
                    <a:pt x="492" y="10"/>
                    <a:pt x="473" y="13"/>
                    <a:pt x="454" y="15"/>
                  </a:cubicBezTo>
                  <a:cubicBezTo>
                    <a:pt x="453" y="14"/>
                    <a:pt x="428" y="16"/>
                    <a:pt x="445" y="14"/>
                  </a:cubicBezTo>
                  <a:cubicBezTo>
                    <a:pt x="423" y="18"/>
                    <a:pt x="423" y="18"/>
                    <a:pt x="423" y="18"/>
                  </a:cubicBezTo>
                  <a:cubicBezTo>
                    <a:pt x="425" y="16"/>
                    <a:pt x="425" y="16"/>
                    <a:pt x="425" y="16"/>
                  </a:cubicBezTo>
                  <a:cubicBezTo>
                    <a:pt x="380" y="20"/>
                    <a:pt x="339" y="27"/>
                    <a:pt x="298" y="35"/>
                  </a:cubicBezTo>
                  <a:cubicBezTo>
                    <a:pt x="257" y="43"/>
                    <a:pt x="217" y="52"/>
                    <a:pt x="173" y="60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158" y="64"/>
                    <a:pt x="141" y="70"/>
                    <a:pt x="125" y="76"/>
                  </a:cubicBezTo>
                  <a:cubicBezTo>
                    <a:pt x="115" y="78"/>
                    <a:pt x="112" y="77"/>
                    <a:pt x="97" y="81"/>
                  </a:cubicBezTo>
                  <a:cubicBezTo>
                    <a:pt x="101" y="81"/>
                    <a:pt x="94" y="84"/>
                    <a:pt x="84" y="87"/>
                  </a:cubicBezTo>
                  <a:cubicBezTo>
                    <a:pt x="75" y="90"/>
                    <a:pt x="64" y="95"/>
                    <a:pt x="60" y="98"/>
                  </a:cubicBezTo>
                  <a:cubicBezTo>
                    <a:pt x="48" y="103"/>
                    <a:pt x="59" y="97"/>
                    <a:pt x="62" y="94"/>
                  </a:cubicBezTo>
                  <a:cubicBezTo>
                    <a:pt x="50" y="99"/>
                    <a:pt x="39" y="105"/>
                    <a:pt x="28" y="112"/>
                  </a:cubicBezTo>
                  <a:cubicBezTo>
                    <a:pt x="23" y="115"/>
                    <a:pt x="17" y="119"/>
                    <a:pt x="12" y="125"/>
                  </a:cubicBezTo>
                  <a:cubicBezTo>
                    <a:pt x="8" y="130"/>
                    <a:pt x="3" y="137"/>
                    <a:pt x="1" y="146"/>
                  </a:cubicBezTo>
                  <a:cubicBezTo>
                    <a:pt x="0" y="151"/>
                    <a:pt x="0" y="156"/>
                    <a:pt x="1" y="161"/>
                  </a:cubicBezTo>
                  <a:cubicBezTo>
                    <a:pt x="2" y="166"/>
                    <a:pt x="5" y="170"/>
                    <a:pt x="7" y="173"/>
                  </a:cubicBezTo>
                  <a:cubicBezTo>
                    <a:pt x="8" y="175"/>
                    <a:pt x="10" y="177"/>
                    <a:pt x="11" y="178"/>
                  </a:cubicBezTo>
                  <a:cubicBezTo>
                    <a:pt x="13" y="180"/>
                    <a:pt x="14" y="181"/>
                    <a:pt x="16" y="182"/>
                  </a:cubicBezTo>
                  <a:cubicBezTo>
                    <a:pt x="19" y="185"/>
                    <a:pt x="22" y="187"/>
                    <a:pt x="25" y="188"/>
                  </a:cubicBezTo>
                  <a:cubicBezTo>
                    <a:pt x="37" y="195"/>
                    <a:pt x="50" y="199"/>
                    <a:pt x="64" y="203"/>
                  </a:cubicBezTo>
                  <a:cubicBezTo>
                    <a:pt x="50" y="199"/>
                    <a:pt x="40" y="195"/>
                    <a:pt x="32" y="191"/>
                  </a:cubicBezTo>
                  <a:cubicBezTo>
                    <a:pt x="24" y="186"/>
                    <a:pt x="18" y="182"/>
                    <a:pt x="12" y="176"/>
                  </a:cubicBezTo>
                  <a:cubicBezTo>
                    <a:pt x="10" y="173"/>
                    <a:pt x="8" y="170"/>
                    <a:pt x="6" y="167"/>
                  </a:cubicBezTo>
                  <a:cubicBezTo>
                    <a:pt x="4" y="163"/>
                    <a:pt x="3" y="159"/>
                    <a:pt x="3" y="154"/>
                  </a:cubicBezTo>
                  <a:cubicBezTo>
                    <a:pt x="3" y="149"/>
                    <a:pt x="4" y="144"/>
                    <a:pt x="6" y="139"/>
                  </a:cubicBezTo>
                  <a:cubicBezTo>
                    <a:pt x="9" y="135"/>
                    <a:pt x="12" y="130"/>
                    <a:pt x="16" y="127"/>
                  </a:cubicBezTo>
                  <a:cubicBezTo>
                    <a:pt x="11" y="131"/>
                    <a:pt x="8" y="136"/>
                    <a:pt x="5" y="143"/>
                  </a:cubicBezTo>
                  <a:cubicBezTo>
                    <a:pt x="3" y="149"/>
                    <a:pt x="3" y="156"/>
                    <a:pt x="5" y="161"/>
                  </a:cubicBezTo>
                  <a:cubicBezTo>
                    <a:pt x="7" y="166"/>
                    <a:pt x="9" y="170"/>
                    <a:pt x="12" y="174"/>
                  </a:cubicBezTo>
                  <a:cubicBezTo>
                    <a:pt x="15" y="178"/>
                    <a:pt x="18" y="180"/>
                    <a:pt x="21" y="183"/>
                  </a:cubicBezTo>
                  <a:cubicBezTo>
                    <a:pt x="28" y="187"/>
                    <a:pt x="34" y="190"/>
                    <a:pt x="42" y="193"/>
                  </a:cubicBezTo>
                  <a:cubicBezTo>
                    <a:pt x="50" y="197"/>
                    <a:pt x="60" y="200"/>
                    <a:pt x="71" y="202"/>
                  </a:cubicBezTo>
                  <a:cubicBezTo>
                    <a:pt x="64" y="201"/>
                    <a:pt x="56" y="199"/>
                    <a:pt x="49" y="197"/>
                  </a:cubicBezTo>
                  <a:cubicBezTo>
                    <a:pt x="61" y="203"/>
                    <a:pt x="79" y="207"/>
                    <a:pt x="95" y="210"/>
                  </a:cubicBezTo>
                  <a:cubicBezTo>
                    <a:pt x="111" y="212"/>
                    <a:pt x="125" y="214"/>
                    <a:pt x="128" y="217"/>
                  </a:cubicBezTo>
                  <a:cubicBezTo>
                    <a:pt x="157" y="220"/>
                    <a:pt x="181" y="220"/>
                    <a:pt x="215" y="224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11" y="227"/>
                    <a:pt x="221" y="228"/>
                    <a:pt x="232" y="229"/>
                  </a:cubicBezTo>
                  <a:cubicBezTo>
                    <a:pt x="232" y="227"/>
                    <a:pt x="232" y="227"/>
                    <a:pt x="232" y="227"/>
                  </a:cubicBezTo>
                  <a:cubicBezTo>
                    <a:pt x="242" y="227"/>
                    <a:pt x="248" y="228"/>
                    <a:pt x="249" y="229"/>
                  </a:cubicBezTo>
                  <a:cubicBezTo>
                    <a:pt x="270" y="228"/>
                    <a:pt x="300" y="232"/>
                    <a:pt x="330" y="232"/>
                  </a:cubicBezTo>
                  <a:cubicBezTo>
                    <a:pt x="333" y="233"/>
                    <a:pt x="333" y="233"/>
                    <a:pt x="333" y="233"/>
                  </a:cubicBezTo>
                  <a:cubicBezTo>
                    <a:pt x="335" y="233"/>
                    <a:pt x="339" y="233"/>
                    <a:pt x="339" y="233"/>
                  </a:cubicBezTo>
                  <a:cubicBezTo>
                    <a:pt x="345" y="235"/>
                    <a:pt x="369" y="235"/>
                    <a:pt x="370" y="237"/>
                  </a:cubicBezTo>
                  <a:cubicBezTo>
                    <a:pt x="360" y="237"/>
                    <a:pt x="338" y="237"/>
                    <a:pt x="340" y="236"/>
                  </a:cubicBezTo>
                  <a:cubicBezTo>
                    <a:pt x="316" y="236"/>
                    <a:pt x="369" y="238"/>
                    <a:pt x="385" y="239"/>
                  </a:cubicBezTo>
                  <a:cubicBezTo>
                    <a:pt x="368" y="237"/>
                    <a:pt x="390" y="238"/>
                    <a:pt x="400" y="238"/>
                  </a:cubicBezTo>
                  <a:cubicBezTo>
                    <a:pt x="401" y="239"/>
                    <a:pt x="398" y="238"/>
                    <a:pt x="396" y="239"/>
                  </a:cubicBezTo>
                  <a:cubicBezTo>
                    <a:pt x="426" y="241"/>
                    <a:pt x="436" y="237"/>
                    <a:pt x="456" y="241"/>
                  </a:cubicBezTo>
                  <a:cubicBezTo>
                    <a:pt x="461" y="239"/>
                    <a:pt x="461" y="239"/>
                    <a:pt x="461" y="239"/>
                  </a:cubicBezTo>
                  <a:cubicBezTo>
                    <a:pt x="484" y="241"/>
                    <a:pt x="484" y="241"/>
                    <a:pt x="484" y="241"/>
                  </a:cubicBezTo>
                  <a:cubicBezTo>
                    <a:pt x="487" y="238"/>
                    <a:pt x="517" y="242"/>
                    <a:pt x="521" y="239"/>
                  </a:cubicBezTo>
                  <a:cubicBezTo>
                    <a:pt x="548" y="239"/>
                    <a:pt x="518" y="241"/>
                    <a:pt x="527" y="241"/>
                  </a:cubicBezTo>
                  <a:cubicBezTo>
                    <a:pt x="552" y="242"/>
                    <a:pt x="596" y="240"/>
                    <a:pt x="604" y="241"/>
                  </a:cubicBezTo>
                  <a:cubicBezTo>
                    <a:pt x="625" y="240"/>
                    <a:pt x="649" y="241"/>
                    <a:pt x="667" y="241"/>
                  </a:cubicBezTo>
                  <a:cubicBezTo>
                    <a:pt x="668" y="242"/>
                    <a:pt x="668" y="242"/>
                    <a:pt x="668" y="242"/>
                  </a:cubicBezTo>
                  <a:cubicBezTo>
                    <a:pt x="678" y="242"/>
                    <a:pt x="689" y="241"/>
                    <a:pt x="698" y="241"/>
                  </a:cubicBezTo>
                  <a:cubicBezTo>
                    <a:pt x="698" y="241"/>
                    <a:pt x="697" y="242"/>
                    <a:pt x="695" y="242"/>
                  </a:cubicBezTo>
                  <a:cubicBezTo>
                    <a:pt x="789" y="239"/>
                    <a:pt x="789" y="239"/>
                    <a:pt x="789" y="239"/>
                  </a:cubicBezTo>
                  <a:cubicBezTo>
                    <a:pt x="787" y="240"/>
                    <a:pt x="787" y="241"/>
                    <a:pt x="770" y="242"/>
                  </a:cubicBezTo>
                  <a:cubicBezTo>
                    <a:pt x="798" y="243"/>
                    <a:pt x="844" y="238"/>
                    <a:pt x="886" y="236"/>
                  </a:cubicBezTo>
                  <a:cubicBezTo>
                    <a:pt x="883" y="237"/>
                    <a:pt x="883" y="237"/>
                    <a:pt x="883" y="237"/>
                  </a:cubicBezTo>
                  <a:cubicBezTo>
                    <a:pt x="907" y="235"/>
                    <a:pt x="907" y="235"/>
                    <a:pt x="907" y="235"/>
                  </a:cubicBezTo>
                  <a:cubicBezTo>
                    <a:pt x="902" y="235"/>
                    <a:pt x="905" y="236"/>
                    <a:pt x="905" y="237"/>
                  </a:cubicBezTo>
                  <a:cubicBezTo>
                    <a:pt x="946" y="235"/>
                    <a:pt x="996" y="231"/>
                    <a:pt x="1016" y="226"/>
                  </a:cubicBezTo>
                  <a:cubicBezTo>
                    <a:pt x="1005" y="228"/>
                    <a:pt x="1035" y="226"/>
                    <a:pt x="1011" y="229"/>
                  </a:cubicBezTo>
                  <a:cubicBezTo>
                    <a:pt x="1032" y="227"/>
                    <a:pt x="1055" y="224"/>
                    <a:pt x="1079" y="221"/>
                  </a:cubicBezTo>
                  <a:cubicBezTo>
                    <a:pt x="1103" y="218"/>
                    <a:pt x="1127" y="215"/>
                    <a:pt x="1150" y="210"/>
                  </a:cubicBezTo>
                  <a:cubicBezTo>
                    <a:pt x="1149" y="210"/>
                    <a:pt x="1149" y="210"/>
                    <a:pt x="1149" y="210"/>
                  </a:cubicBezTo>
                  <a:cubicBezTo>
                    <a:pt x="1155" y="209"/>
                    <a:pt x="1161" y="207"/>
                    <a:pt x="1167" y="205"/>
                  </a:cubicBezTo>
                  <a:cubicBezTo>
                    <a:pt x="1169" y="205"/>
                    <a:pt x="1169" y="205"/>
                    <a:pt x="1169" y="205"/>
                  </a:cubicBezTo>
                  <a:cubicBezTo>
                    <a:pt x="1156" y="209"/>
                    <a:pt x="1156" y="209"/>
                    <a:pt x="1156" y="209"/>
                  </a:cubicBezTo>
                  <a:cubicBezTo>
                    <a:pt x="1174" y="205"/>
                    <a:pt x="1191" y="200"/>
                    <a:pt x="1204" y="196"/>
                  </a:cubicBezTo>
                  <a:cubicBezTo>
                    <a:pt x="1207" y="195"/>
                    <a:pt x="1212" y="196"/>
                    <a:pt x="1223" y="193"/>
                  </a:cubicBezTo>
                  <a:cubicBezTo>
                    <a:pt x="1223" y="192"/>
                    <a:pt x="1236" y="189"/>
                    <a:pt x="1251" y="185"/>
                  </a:cubicBezTo>
                  <a:cubicBezTo>
                    <a:pt x="1255" y="183"/>
                    <a:pt x="1259" y="182"/>
                    <a:pt x="1263" y="181"/>
                  </a:cubicBezTo>
                  <a:cubicBezTo>
                    <a:pt x="1267" y="179"/>
                    <a:pt x="1271" y="178"/>
                    <a:pt x="1275" y="176"/>
                  </a:cubicBezTo>
                  <a:cubicBezTo>
                    <a:pt x="1283" y="172"/>
                    <a:pt x="1290" y="169"/>
                    <a:pt x="1294" y="165"/>
                  </a:cubicBezTo>
                  <a:cubicBezTo>
                    <a:pt x="1297" y="164"/>
                    <a:pt x="1286" y="170"/>
                    <a:pt x="1293" y="167"/>
                  </a:cubicBezTo>
                  <a:cubicBezTo>
                    <a:pt x="1300" y="163"/>
                    <a:pt x="1306" y="159"/>
                    <a:pt x="1313" y="154"/>
                  </a:cubicBezTo>
                  <a:cubicBezTo>
                    <a:pt x="1316" y="151"/>
                    <a:pt x="1320" y="148"/>
                    <a:pt x="1323" y="144"/>
                  </a:cubicBezTo>
                  <a:cubicBezTo>
                    <a:pt x="1324" y="142"/>
                    <a:pt x="1326" y="140"/>
                    <a:pt x="1327" y="137"/>
                  </a:cubicBezTo>
                  <a:cubicBezTo>
                    <a:pt x="1328" y="136"/>
                    <a:pt x="1329" y="134"/>
                    <a:pt x="1329" y="132"/>
                  </a:cubicBezTo>
                  <a:cubicBezTo>
                    <a:pt x="1329" y="131"/>
                    <a:pt x="1329" y="130"/>
                    <a:pt x="1329" y="129"/>
                  </a:cubicBezTo>
                  <a:cubicBezTo>
                    <a:pt x="1329" y="129"/>
                    <a:pt x="1329" y="129"/>
                    <a:pt x="1329" y="129"/>
                  </a:cubicBezTo>
                  <a:cubicBezTo>
                    <a:pt x="1329" y="128"/>
                    <a:pt x="1329" y="128"/>
                    <a:pt x="1329" y="128"/>
                  </a:cubicBezTo>
                  <a:cubicBezTo>
                    <a:pt x="1329" y="127"/>
                    <a:pt x="1329" y="127"/>
                    <a:pt x="1329" y="127"/>
                  </a:cubicBezTo>
                  <a:cubicBezTo>
                    <a:pt x="1328" y="121"/>
                    <a:pt x="1326" y="116"/>
                    <a:pt x="1323" y="111"/>
                  </a:cubicBezTo>
                  <a:cubicBezTo>
                    <a:pt x="1320" y="107"/>
                    <a:pt x="1316" y="103"/>
                    <a:pt x="1312" y="100"/>
                  </a:cubicBezTo>
                  <a:cubicBezTo>
                    <a:pt x="1304" y="94"/>
                    <a:pt x="1295" y="90"/>
                    <a:pt x="1287" y="87"/>
                  </a:cubicBezTo>
                  <a:cubicBezTo>
                    <a:pt x="1269" y="80"/>
                    <a:pt x="1250" y="76"/>
                    <a:pt x="1232" y="72"/>
                  </a:cubicBezTo>
                  <a:cubicBezTo>
                    <a:pt x="1180" y="63"/>
                    <a:pt x="1180" y="63"/>
                    <a:pt x="1180" y="63"/>
                  </a:cubicBezTo>
                  <a:cubicBezTo>
                    <a:pt x="1177" y="65"/>
                    <a:pt x="1162" y="63"/>
                    <a:pt x="1143" y="60"/>
                  </a:cubicBezTo>
                  <a:cubicBezTo>
                    <a:pt x="1124" y="58"/>
                    <a:pt x="1101" y="55"/>
                    <a:pt x="1083" y="54"/>
                  </a:cubicBezTo>
                  <a:cubicBezTo>
                    <a:pt x="1074" y="51"/>
                    <a:pt x="1103" y="55"/>
                    <a:pt x="1113" y="55"/>
                  </a:cubicBezTo>
                  <a:cubicBezTo>
                    <a:pt x="1093" y="53"/>
                    <a:pt x="1109" y="51"/>
                    <a:pt x="1073" y="49"/>
                  </a:cubicBezTo>
                  <a:cubicBezTo>
                    <a:pt x="1074" y="49"/>
                    <a:pt x="1073" y="48"/>
                    <a:pt x="1081" y="49"/>
                  </a:cubicBezTo>
                  <a:cubicBezTo>
                    <a:pt x="1061" y="47"/>
                    <a:pt x="1085" y="53"/>
                    <a:pt x="1054" y="48"/>
                  </a:cubicBezTo>
                  <a:cubicBezTo>
                    <a:pt x="1053" y="47"/>
                    <a:pt x="1053" y="47"/>
                    <a:pt x="1053" y="47"/>
                  </a:cubicBezTo>
                  <a:cubicBezTo>
                    <a:pt x="1033" y="47"/>
                    <a:pt x="1033" y="47"/>
                    <a:pt x="1033" y="47"/>
                  </a:cubicBezTo>
                  <a:cubicBezTo>
                    <a:pt x="970" y="40"/>
                    <a:pt x="914" y="38"/>
                    <a:pt x="858" y="35"/>
                  </a:cubicBezTo>
                  <a:cubicBezTo>
                    <a:pt x="855" y="35"/>
                    <a:pt x="856" y="36"/>
                    <a:pt x="863" y="37"/>
                  </a:cubicBezTo>
                  <a:cubicBezTo>
                    <a:pt x="838" y="36"/>
                    <a:pt x="808" y="39"/>
                    <a:pt x="779" y="37"/>
                  </a:cubicBezTo>
                  <a:cubicBezTo>
                    <a:pt x="787" y="36"/>
                    <a:pt x="787" y="36"/>
                    <a:pt x="787" y="36"/>
                  </a:cubicBezTo>
                  <a:cubicBezTo>
                    <a:pt x="764" y="36"/>
                    <a:pt x="752" y="37"/>
                    <a:pt x="739" y="38"/>
                  </a:cubicBezTo>
                  <a:cubicBezTo>
                    <a:pt x="718" y="39"/>
                    <a:pt x="718" y="39"/>
                    <a:pt x="718" y="39"/>
                  </a:cubicBezTo>
                  <a:cubicBezTo>
                    <a:pt x="703" y="40"/>
                    <a:pt x="703" y="40"/>
                    <a:pt x="703" y="40"/>
                  </a:cubicBezTo>
                  <a:cubicBezTo>
                    <a:pt x="695" y="41"/>
                    <a:pt x="695" y="41"/>
                    <a:pt x="695" y="41"/>
                  </a:cubicBezTo>
                  <a:cubicBezTo>
                    <a:pt x="695" y="41"/>
                    <a:pt x="695" y="41"/>
                    <a:pt x="694" y="41"/>
                  </a:cubicBezTo>
                  <a:cubicBezTo>
                    <a:pt x="695" y="41"/>
                    <a:pt x="695" y="41"/>
                    <a:pt x="695" y="41"/>
                  </a:cubicBezTo>
                  <a:cubicBezTo>
                    <a:pt x="695" y="41"/>
                    <a:pt x="695" y="41"/>
                    <a:pt x="695" y="41"/>
                  </a:cubicBezTo>
                  <a:cubicBezTo>
                    <a:pt x="695" y="41"/>
                    <a:pt x="695" y="41"/>
                    <a:pt x="695" y="41"/>
                  </a:cubicBezTo>
                  <a:cubicBezTo>
                    <a:pt x="697" y="41"/>
                    <a:pt x="697" y="41"/>
                    <a:pt x="697" y="41"/>
                  </a:cubicBezTo>
                  <a:cubicBezTo>
                    <a:pt x="710" y="40"/>
                    <a:pt x="710" y="40"/>
                    <a:pt x="710" y="40"/>
                  </a:cubicBezTo>
                  <a:cubicBezTo>
                    <a:pt x="719" y="40"/>
                    <a:pt x="727" y="40"/>
                    <a:pt x="729" y="41"/>
                  </a:cubicBezTo>
                  <a:cubicBezTo>
                    <a:pt x="726" y="41"/>
                    <a:pt x="718" y="42"/>
                    <a:pt x="709" y="42"/>
                  </a:cubicBezTo>
                  <a:cubicBezTo>
                    <a:pt x="705" y="42"/>
                    <a:pt x="700" y="43"/>
                    <a:pt x="696" y="43"/>
                  </a:cubicBezTo>
                  <a:cubicBezTo>
                    <a:pt x="695" y="43"/>
                    <a:pt x="695" y="43"/>
                    <a:pt x="695" y="43"/>
                  </a:cubicBezTo>
                  <a:cubicBezTo>
                    <a:pt x="695" y="42"/>
                    <a:pt x="695" y="42"/>
                    <a:pt x="695" y="42"/>
                  </a:cubicBezTo>
                  <a:cubicBezTo>
                    <a:pt x="695" y="42"/>
                    <a:pt x="695" y="42"/>
                    <a:pt x="695" y="42"/>
                  </a:cubicBezTo>
                  <a:cubicBezTo>
                    <a:pt x="695" y="42"/>
                    <a:pt x="695" y="42"/>
                    <a:pt x="695" y="42"/>
                  </a:cubicBezTo>
                  <a:cubicBezTo>
                    <a:pt x="695" y="44"/>
                    <a:pt x="695" y="44"/>
                    <a:pt x="695" y="44"/>
                  </a:cubicBezTo>
                  <a:cubicBezTo>
                    <a:pt x="695" y="44"/>
                    <a:pt x="695" y="44"/>
                    <a:pt x="695" y="44"/>
                  </a:cubicBezTo>
                  <a:cubicBezTo>
                    <a:pt x="695" y="44"/>
                    <a:pt x="695" y="44"/>
                    <a:pt x="695" y="44"/>
                  </a:cubicBezTo>
                  <a:cubicBezTo>
                    <a:pt x="695" y="44"/>
                    <a:pt x="695" y="44"/>
                    <a:pt x="695" y="44"/>
                  </a:cubicBezTo>
                  <a:cubicBezTo>
                    <a:pt x="697" y="44"/>
                    <a:pt x="697" y="44"/>
                    <a:pt x="697" y="44"/>
                  </a:cubicBezTo>
                  <a:cubicBezTo>
                    <a:pt x="699" y="43"/>
                    <a:pt x="699" y="43"/>
                    <a:pt x="699" y="43"/>
                  </a:cubicBezTo>
                  <a:cubicBezTo>
                    <a:pt x="702" y="43"/>
                    <a:pt x="706" y="43"/>
                    <a:pt x="710" y="42"/>
                  </a:cubicBezTo>
                  <a:cubicBezTo>
                    <a:pt x="735" y="41"/>
                    <a:pt x="735" y="41"/>
                    <a:pt x="735" y="41"/>
                  </a:cubicBezTo>
                  <a:cubicBezTo>
                    <a:pt x="731" y="41"/>
                    <a:pt x="730" y="42"/>
                    <a:pt x="728" y="42"/>
                  </a:cubicBezTo>
                  <a:cubicBezTo>
                    <a:pt x="742" y="41"/>
                    <a:pt x="761" y="41"/>
                    <a:pt x="780" y="40"/>
                  </a:cubicBezTo>
                  <a:cubicBezTo>
                    <a:pt x="752" y="40"/>
                    <a:pt x="752" y="40"/>
                    <a:pt x="752" y="40"/>
                  </a:cubicBezTo>
                  <a:cubicBezTo>
                    <a:pt x="764" y="38"/>
                    <a:pt x="799" y="40"/>
                    <a:pt x="810" y="39"/>
                  </a:cubicBezTo>
                  <a:cubicBezTo>
                    <a:pt x="810" y="41"/>
                    <a:pt x="793" y="41"/>
                    <a:pt x="810" y="43"/>
                  </a:cubicBezTo>
                  <a:cubicBezTo>
                    <a:pt x="833" y="43"/>
                    <a:pt x="840" y="43"/>
                    <a:pt x="846" y="42"/>
                  </a:cubicBezTo>
                  <a:cubicBezTo>
                    <a:pt x="853" y="41"/>
                    <a:pt x="859" y="40"/>
                    <a:pt x="881" y="40"/>
                  </a:cubicBezTo>
                  <a:cubicBezTo>
                    <a:pt x="873" y="39"/>
                    <a:pt x="873" y="39"/>
                    <a:pt x="873" y="39"/>
                  </a:cubicBezTo>
                  <a:cubicBezTo>
                    <a:pt x="887" y="39"/>
                    <a:pt x="899" y="37"/>
                    <a:pt x="919" y="40"/>
                  </a:cubicBezTo>
                  <a:cubicBezTo>
                    <a:pt x="918" y="41"/>
                    <a:pt x="903" y="40"/>
                    <a:pt x="895" y="41"/>
                  </a:cubicBezTo>
                  <a:cubicBezTo>
                    <a:pt x="899" y="42"/>
                    <a:pt x="920" y="39"/>
                    <a:pt x="936" y="42"/>
                  </a:cubicBezTo>
                  <a:cubicBezTo>
                    <a:pt x="923" y="43"/>
                    <a:pt x="888" y="42"/>
                    <a:pt x="865" y="41"/>
                  </a:cubicBezTo>
                  <a:cubicBezTo>
                    <a:pt x="868" y="42"/>
                    <a:pt x="868" y="43"/>
                    <a:pt x="864" y="43"/>
                  </a:cubicBezTo>
                  <a:cubicBezTo>
                    <a:pt x="934" y="44"/>
                    <a:pt x="1009" y="46"/>
                    <a:pt x="1077" y="55"/>
                  </a:cubicBezTo>
                  <a:cubicBezTo>
                    <a:pt x="1041" y="54"/>
                    <a:pt x="1093" y="57"/>
                    <a:pt x="1084" y="59"/>
                  </a:cubicBezTo>
                  <a:cubicBezTo>
                    <a:pt x="1090" y="58"/>
                    <a:pt x="1111" y="62"/>
                    <a:pt x="1130" y="64"/>
                  </a:cubicBezTo>
                  <a:cubicBezTo>
                    <a:pt x="1137" y="67"/>
                    <a:pt x="1092" y="61"/>
                    <a:pt x="1107" y="64"/>
                  </a:cubicBezTo>
                  <a:cubicBezTo>
                    <a:pt x="1143" y="68"/>
                    <a:pt x="1192" y="72"/>
                    <a:pt x="1238" y="81"/>
                  </a:cubicBezTo>
                  <a:cubicBezTo>
                    <a:pt x="1234" y="81"/>
                    <a:pt x="1224" y="79"/>
                    <a:pt x="1222" y="80"/>
                  </a:cubicBezTo>
                  <a:cubicBezTo>
                    <a:pt x="1237" y="82"/>
                    <a:pt x="1255" y="84"/>
                    <a:pt x="1271" y="88"/>
                  </a:cubicBezTo>
                  <a:cubicBezTo>
                    <a:pt x="1279" y="90"/>
                    <a:pt x="1287" y="93"/>
                    <a:pt x="1294" y="96"/>
                  </a:cubicBezTo>
                  <a:cubicBezTo>
                    <a:pt x="1300" y="99"/>
                    <a:pt x="1306" y="103"/>
                    <a:pt x="1310" y="107"/>
                  </a:cubicBezTo>
                  <a:cubicBezTo>
                    <a:pt x="1297" y="99"/>
                    <a:pt x="1281" y="94"/>
                    <a:pt x="1265" y="90"/>
                  </a:cubicBezTo>
                  <a:cubicBezTo>
                    <a:pt x="1269" y="92"/>
                    <a:pt x="1274" y="93"/>
                    <a:pt x="1281" y="97"/>
                  </a:cubicBezTo>
                  <a:cubicBezTo>
                    <a:pt x="1278" y="96"/>
                    <a:pt x="1274" y="95"/>
                    <a:pt x="1270" y="94"/>
                  </a:cubicBezTo>
                  <a:cubicBezTo>
                    <a:pt x="1288" y="100"/>
                    <a:pt x="1294" y="103"/>
                    <a:pt x="1299" y="105"/>
                  </a:cubicBezTo>
                  <a:cubicBezTo>
                    <a:pt x="1301" y="105"/>
                    <a:pt x="1303" y="106"/>
                    <a:pt x="1305" y="107"/>
                  </a:cubicBezTo>
                  <a:cubicBezTo>
                    <a:pt x="1308" y="108"/>
                    <a:pt x="1311" y="110"/>
                    <a:pt x="1315" y="113"/>
                  </a:cubicBezTo>
                  <a:cubicBezTo>
                    <a:pt x="1317" y="117"/>
                    <a:pt x="1318" y="120"/>
                    <a:pt x="1319" y="124"/>
                  </a:cubicBezTo>
                  <a:cubicBezTo>
                    <a:pt x="1319" y="126"/>
                    <a:pt x="1319" y="127"/>
                    <a:pt x="1319" y="129"/>
                  </a:cubicBezTo>
                  <a:cubicBezTo>
                    <a:pt x="1319" y="131"/>
                    <a:pt x="1318" y="132"/>
                    <a:pt x="1317" y="134"/>
                  </a:cubicBezTo>
                  <a:cubicBezTo>
                    <a:pt x="1315" y="138"/>
                    <a:pt x="1311" y="141"/>
                    <a:pt x="1307" y="144"/>
                  </a:cubicBezTo>
                  <a:cubicBezTo>
                    <a:pt x="1303" y="147"/>
                    <a:pt x="1299" y="150"/>
                    <a:pt x="1295" y="153"/>
                  </a:cubicBezTo>
                  <a:cubicBezTo>
                    <a:pt x="1287" y="158"/>
                    <a:pt x="1278" y="162"/>
                    <a:pt x="1270" y="166"/>
                  </a:cubicBezTo>
                  <a:cubicBezTo>
                    <a:pt x="1266" y="168"/>
                    <a:pt x="1262" y="170"/>
                    <a:pt x="1258" y="172"/>
                  </a:cubicBezTo>
                  <a:cubicBezTo>
                    <a:pt x="1246" y="176"/>
                    <a:pt x="1246" y="176"/>
                    <a:pt x="1246" y="176"/>
                  </a:cubicBezTo>
                  <a:cubicBezTo>
                    <a:pt x="1238" y="179"/>
                    <a:pt x="1231" y="182"/>
                    <a:pt x="1225" y="185"/>
                  </a:cubicBezTo>
                  <a:cubicBezTo>
                    <a:pt x="1217" y="187"/>
                    <a:pt x="1187" y="195"/>
                    <a:pt x="1199" y="190"/>
                  </a:cubicBezTo>
                  <a:cubicBezTo>
                    <a:pt x="1209" y="186"/>
                    <a:pt x="1216" y="183"/>
                    <a:pt x="1225" y="179"/>
                  </a:cubicBezTo>
                  <a:cubicBezTo>
                    <a:pt x="1230" y="177"/>
                    <a:pt x="1236" y="175"/>
                    <a:pt x="1243" y="173"/>
                  </a:cubicBezTo>
                  <a:cubicBezTo>
                    <a:pt x="1254" y="169"/>
                    <a:pt x="1254" y="169"/>
                    <a:pt x="1254" y="169"/>
                  </a:cubicBezTo>
                  <a:cubicBezTo>
                    <a:pt x="1258" y="168"/>
                    <a:pt x="1262" y="166"/>
                    <a:pt x="1267" y="164"/>
                  </a:cubicBezTo>
                  <a:cubicBezTo>
                    <a:pt x="1270" y="164"/>
                    <a:pt x="1263" y="168"/>
                    <a:pt x="1256" y="170"/>
                  </a:cubicBezTo>
                  <a:cubicBezTo>
                    <a:pt x="1250" y="172"/>
                    <a:pt x="1244" y="174"/>
                    <a:pt x="1250" y="173"/>
                  </a:cubicBezTo>
                  <a:cubicBezTo>
                    <a:pt x="1254" y="171"/>
                    <a:pt x="1259" y="170"/>
                    <a:pt x="1264" y="168"/>
                  </a:cubicBezTo>
                  <a:cubicBezTo>
                    <a:pt x="1269" y="166"/>
                    <a:pt x="1274" y="163"/>
                    <a:pt x="1279" y="161"/>
                  </a:cubicBezTo>
                  <a:cubicBezTo>
                    <a:pt x="1290" y="155"/>
                    <a:pt x="1299" y="149"/>
                    <a:pt x="1304" y="145"/>
                  </a:cubicBezTo>
                  <a:cubicBezTo>
                    <a:pt x="1292" y="153"/>
                    <a:pt x="1279" y="161"/>
                    <a:pt x="1266" y="167"/>
                  </a:cubicBezTo>
                  <a:cubicBezTo>
                    <a:pt x="1265" y="165"/>
                    <a:pt x="1270" y="163"/>
                    <a:pt x="1275" y="161"/>
                  </a:cubicBezTo>
                  <a:cubicBezTo>
                    <a:pt x="1280" y="159"/>
                    <a:pt x="1285" y="156"/>
                    <a:pt x="1288" y="153"/>
                  </a:cubicBezTo>
                  <a:cubicBezTo>
                    <a:pt x="1283" y="155"/>
                    <a:pt x="1275" y="160"/>
                    <a:pt x="1266" y="164"/>
                  </a:cubicBezTo>
                  <a:cubicBezTo>
                    <a:pt x="1261" y="166"/>
                    <a:pt x="1257" y="168"/>
                    <a:pt x="1252" y="169"/>
                  </a:cubicBezTo>
                  <a:cubicBezTo>
                    <a:pt x="1247" y="171"/>
                    <a:pt x="1242" y="172"/>
                    <a:pt x="1238" y="174"/>
                  </a:cubicBezTo>
                  <a:cubicBezTo>
                    <a:pt x="1240" y="172"/>
                    <a:pt x="1240" y="172"/>
                    <a:pt x="1240" y="172"/>
                  </a:cubicBezTo>
                  <a:cubicBezTo>
                    <a:pt x="1223" y="178"/>
                    <a:pt x="1216" y="180"/>
                    <a:pt x="1208" y="182"/>
                  </a:cubicBezTo>
                  <a:cubicBezTo>
                    <a:pt x="1201" y="184"/>
                    <a:pt x="1194" y="186"/>
                    <a:pt x="1176" y="191"/>
                  </a:cubicBezTo>
                  <a:cubicBezTo>
                    <a:pt x="1175" y="194"/>
                    <a:pt x="1188" y="190"/>
                    <a:pt x="1205" y="187"/>
                  </a:cubicBezTo>
                  <a:cubicBezTo>
                    <a:pt x="1177" y="194"/>
                    <a:pt x="1144" y="203"/>
                    <a:pt x="1110" y="208"/>
                  </a:cubicBezTo>
                  <a:cubicBezTo>
                    <a:pt x="1076" y="214"/>
                    <a:pt x="1042" y="217"/>
                    <a:pt x="1013" y="217"/>
                  </a:cubicBezTo>
                  <a:cubicBezTo>
                    <a:pt x="1047" y="212"/>
                    <a:pt x="1047" y="212"/>
                    <a:pt x="1047" y="212"/>
                  </a:cubicBezTo>
                  <a:cubicBezTo>
                    <a:pt x="1025" y="214"/>
                    <a:pt x="988" y="219"/>
                    <a:pt x="989" y="216"/>
                  </a:cubicBezTo>
                  <a:cubicBezTo>
                    <a:pt x="1014" y="215"/>
                    <a:pt x="1003" y="213"/>
                    <a:pt x="1016" y="212"/>
                  </a:cubicBezTo>
                  <a:cubicBezTo>
                    <a:pt x="1018" y="212"/>
                    <a:pt x="1018" y="212"/>
                    <a:pt x="1018" y="212"/>
                  </a:cubicBezTo>
                  <a:cubicBezTo>
                    <a:pt x="1021" y="212"/>
                    <a:pt x="1030" y="210"/>
                    <a:pt x="1024" y="211"/>
                  </a:cubicBezTo>
                  <a:cubicBezTo>
                    <a:pt x="1005" y="214"/>
                    <a:pt x="975" y="217"/>
                    <a:pt x="954" y="219"/>
                  </a:cubicBezTo>
                  <a:cubicBezTo>
                    <a:pt x="963" y="218"/>
                    <a:pt x="944" y="218"/>
                    <a:pt x="941" y="218"/>
                  </a:cubicBezTo>
                  <a:cubicBezTo>
                    <a:pt x="921" y="220"/>
                    <a:pt x="941" y="219"/>
                    <a:pt x="943" y="220"/>
                  </a:cubicBezTo>
                  <a:cubicBezTo>
                    <a:pt x="932" y="221"/>
                    <a:pt x="914" y="224"/>
                    <a:pt x="905" y="223"/>
                  </a:cubicBezTo>
                  <a:cubicBezTo>
                    <a:pt x="890" y="222"/>
                    <a:pt x="924" y="220"/>
                    <a:pt x="929" y="219"/>
                  </a:cubicBezTo>
                  <a:cubicBezTo>
                    <a:pt x="908" y="221"/>
                    <a:pt x="888" y="222"/>
                    <a:pt x="868" y="224"/>
                  </a:cubicBezTo>
                  <a:cubicBezTo>
                    <a:pt x="869" y="224"/>
                    <a:pt x="869" y="224"/>
                    <a:pt x="869" y="224"/>
                  </a:cubicBezTo>
                  <a:cubicBezTo>
                    <a:pt x="864" y="224"/>
                    <a:pt x="855" y="225"/>
                    <a:pt x="849" y="225"/>
                  </a:cubicBezTo>
                  <a:cubicBezTo>
                    <a:pt x="843" y="224"/>
                    <a:pt x="857" y="223"/>
                    <a:pt x="866" y="223"/>
                  </a:cubicBezTo>
                  <a:cubicBezTo>
                    <a:pt x="834" y="223"/>
                    <a:pt x="810" y="229"/>
                    <a:pt x="782" y="226"/>
                  </a:cubicBezTo>
                  <a:cubicBezTo>
                    <a:pt x="765" y="228"/>
                    <a:pt x="765" y="228"/>
                    <a:pt x="765" y="228"/>
                  </a:cubicBezTo>
                  <a:cubicBezTo>
                    <a:pt x="763" y="228"/>
                    <a:pt x="760" y="227"/>
                    <a:pt x="763" y="227"/>
                  </a:cubicBezTo>
                  <a:cubicBezTo>
                    <a:pt x="746" y="228"/>
                    <a:pt x="746" y="228"/>
                    <a:pt x="746" y="228"/>
                  </a:cubicBezTo>
                  <a:cubicBezTo>
                    <a:pt x="713" y="230"/>
                    <a:pt x="737" y="226"/>
                    <a:pt x="726" y="226"/>
                  </a:cubicBezTo>
                  <a:cubicBezTo>
                    <a:pt x="727" y="226"/>
                    <a:pt x="727" y="226"/>
                    <a:pt x="727" y="226"/>
                  </a:cubicBezTo>
                  <a:cubicBezTo>
                    <a:pt x="717" y="225"/>
                    <a:pt x="710" y="225"/>
                    <a:pt x="717" y="224"/>
                  </a:cubicBezTo>
                  <a:cubicBezTo>
                    <a:pt x="682" y="226"/>
                    <a:pt x="682" y="226"/>
                    <a:pt x="682" y="226"/>
                  </a:cubicBezTo>
                  <a:cubicBezTo>
                    <a:pt x="682" y="226"/>
                    <a:pt x="682" y="226"/>
                    <a:pt x="682" y="226"/>
                  </a:cubicBezTo>
                  <a:cubicBezTo>
                    <a:pt x="669" y="228"/>
                    <a:pt x="618" y="228"/>
                    <a:pt x="618" y="232"/>
                  </a:cubicBezTo>
                  <a:cubicBezTo>
                    <a:pt x="609" y="231"/>
                    <a:pt x="602" y="230"/>
                    <a:pt x="606" y="230"/>
                  </a:cubicBezTo>
                  <a:cubicBezTo>
                    <a:pt x="580" y="230"/>
                    <a:pt x="612" y="227"/>
                    <a:pt x="571" y="227"/>
                  </a:cubicBezTo>
                  <a:cubicBezTo>
                    <a:pt x="571" y="226"/>
                    <a:pt x="575" y="227"/>
                    <a:pt x="582" y="227"/>
                  </a:cubicBezTo>
                  <a:cubicBezTo>
                    <a:pt x="571" y="226"/>
                    <a:pt x="567" y="226"/>
                    <a:pt x="565" y="227"/>
                  </a:cubicBezTo>
                  <a:cubicBezTo>
                    <a:pt x="565" y="226"/>
                    <a:pt x="564" y="226"/>
                    <a:pt x="562" y="225"/>
                  </a:cubicBezTo>
                  <a:cubicBezTo>
                    <a:pt x="561" y="227"/>
                    <a:pt x="544" y="226"/>
                    <a:pt x="535" y="225"/>
                  </a:cubicBezTo>
                  <a:cubicBezTo>
                    <a:pt x="549" y="224"/>
                    <a:pt x="549" y="224"/>
                    <a:pt x="549" y="224"/>
                  </a:cubicBezTo>
                  <a:cubicBezTo>
                    <a:pt x="540" y="224"/>
                    <a:pt x="534" y="224"/>
                    <a:pt x="516" y="224"/>
                  </a:cubicBezTo>
                  <a:cubicBezTo>
                    <a:pt x="528" y="223"/>
                    <a:pt x="528" y="223"/>
                    <a:pt x="528" y="223"/>
                  </a:cubicBezTo>
                  <a:cubicBezTo>
                    <a:pt x="499" y="222"/>
                    <a:pt x="525" y="226"/>
                    <a:pt x="491" y="223"/>
                  </a:cubicBezTo>
                  <a:cubicBezTo>
                    <a:pt x="522" y="226"/>
                    <a:pt x="522" y="226"/>
                    <a:pt x="522" y="226"/>
                  </a:cubicBezTo>
                  <a:cubicBezTo>
                    <a:pt x="486" y="225"/>
                    <a:pt x="498" y="228"/>
                    <a:pt x="482" y="229"/>
                  </a:cubicBezTo>
                  <a:cubicBezTo>
                    <a:pt x="444" y="230"/>
                    <a:pt x="398" y="224"/>
                    <a:pt x="369" y="227"/>
                  </a:cubicBezTo>
                  <a:cubicBezTo>
                    <a:pt x="365" y="225"/>
                    <a:pt x="369" y="225"/>
                    <a:pt x="359" y="223"/>
                  </a:cubicBezTo>
                  <a:cubicBezTo>
                    <a:pt x="382" y="224"/>
                    <a:pt x="395" y="224"/>
                    <a:pt x="406" y="222"/>
                  </a:cubicBezTo>
                  <a:cubicBezTo>
                    <a:pt x="452" y="222"/>
                    <a:pt x="418" y="228"/>
                    <a:pt x="468" y="227"/>
                  </a:cubicBezTo>
                  <a:cubicBezTo>
                    <a:pt x="466" y="225"/>
                    <a:pt x="450" y="224"/>
                    <a:pt x="436" y="224"/>
                  </a:cubicBezTo>
                  <a:cubicBezTo>
                    <a:pt x="435" y="223"/>
                    <a:pt x="452" y="222"/>
                    <a:pt x="463" y="222"/>
                  </a:cubicBezTo>
                  <a:cubicBezTo>
                    <a:pt x="434" y="222"/>
                    <a:pt x="393" y="218"/>
                    <a:pt x="374" y="217"/>
                  </a:cubicBezTo>
                  <a:cubicBezTo>
                    <a:pt x="366" y="218"/>
                    <a:pt x="343" y="218"/>
                    <a:pt x="333" y="216"/>
                  </a:cubicBezTo>
                  <a:cubicBezTo>
                    <a:pt x="334" y="218"/>
                    <a:pt x="289" y="216"/>
                    <a:pt x="303" y="219"/>
                  </a:cubicBezTo>
                  <a:cubicBezTo>
                    <a:pt x="271" y="218"/>
                    <a:pt x="283" y="214"/>
                    <a:pt x="253" y="215"/>
                  </a:cubicBezTo>
                  <a:cubicBezTo>
                    <a:pt x="264" y="214"/>
                    <a:pt x="233" y="212"/>
                    <a:pt x="246" y="211"/>
                  </a:cubicBezTo>
                  <a:cubicBezTo>
                    <a:pt x="256" y="214"/>
                    <a:pt x="290" y="213"/>
                    <a:pt x="306" y="213"/>
                  </a:cubicBezTo>
                  <a:cubicBezTo>
                    <a:pt x="291" y="212"/>
                    <a:pt x="276" y="210"/>
                    <a:pt x="261" y="209"/>
                  </a:cubicBezTo>
                  <a:cubicBezTo>
                    <a:pt x="272" y="210"/>
                    <a:pt x="256" y="210"/>
                    <a:pt x="249" y="210"/>
                  </a:cubicBezTo>
                  <a:cubicBezTo>
                    <a:pt x="244" y="208"/>
                    <a:pt x="244" y="208"/>
                    <a:pt x="244" y="208"/>
                  </a:cubicBezTo>
                  <a:cubicBezTo>
                    <a:pt x="240" y="209"/>
                    <a:pt x="220" y="207"/>
                    <a:pt x="199" y="204"/>
                  </a:cubicBezTo>
                  <a:cubicBezTo>
                    <a:pt x="177" y="201"/>
                    <a:pt x="154" y="197"/>
                    <a:pt x="143" y="198"/>
                  </a:cubicBezTo>
                  <a:cubicBezTo>
                    <a:pt x="156" y="200"/>
                    <a:pt x="168" y="203"/>
                    <a:pt x="175" y="201"/>
                  </a:cubicBezTo>
                  <a:cubicBezTo>
                    <a:pt x="201" y="206"/>
                    <a:pt x="170" y="204"/>
                    <a:pt x="182" y="207"/>
                  </a:cubicBezTo>
                  <a:cubicBezTo>
                    <a:pt x="161" y="205"/>
                    <a:pt x="136" y="202"/>
                    <a:pt x="110" y="197"/>
                  </a:cubicBezTo>
                  <a:cubicBezTo>
                    <a:pt x="84" y="192"/>
                    <a:pt x="58" y="186"/>
                    <a:pt x="38" y="179"/>
                  </a:cubicBezTo>
                  <a:cubicBezTo>
                    <a:pt x="42" y="180"/>
                    <a:pt x="48" y="182"/>
                    <a:pt x="54" y="184"/>
                  </a:cubicBezTo>
                  <a:cubicBezTo>
                    <a:pt x="60" y="185"/>
                    <a:pt x="66" y="187"/>
                    <a:pt x="67" y="186"/>
                  </a:cubicBezTo>
                  <a:cubicBezTo>
                    <a:pt x="59" y="183"/>
                    <a:pt x="51" y="181"/>
                    <a:pt x="43" y="178"/>
                  </a:cubicBezTo>
                  <a:cubicBezTo>
                    <a:pt x="35" y="175"/>
                    <a:pt x="27" y="171"/>
                    <a:pt x="21" y="165"/>
                  </a:cubicBezTo>
                  <a:cubicBezTo>
                    <a:pt x="18" y="162"/>
                    <a:pt x="16" y="158"/>
                    <a:pt x="16" y="154"/>
                  </a:cubicBezTo>
                  <a:cubicBezTo>
                    <a:pt x="15" y="149"/>
                    <a:pt x="16" y="145"/>
                    <a:pt x="19" y="141"/>
                  </a:cubicBezTo>
                  <a:cubicBezTo>
                    <a:pt x="24" y="133"/>
                    <a:pt x="31" y="127"/>
                    <a:pt x="39" y="121"/>
                  </a:cubicBezTo>
                  <a:cubicBezTo>
                    <a:pt x="37" y="123"/>
                    <a:pt x="36" y="125"/>
                    <a:pt x="35" y="127"/>
                  </a:cubicBezTo>
                  <a:cubicBezTo>
                    <a:pt x="41" y="122"/>
                    <a:pt x="45" y="120"/>
                    <a:pt x="48" y="118"/>
                  </a:cubicBezTo>
                  <a:cubicBezTo>
                    <a:pt x="50" y="116"/>
                    <a:pt x="52" y="116"/>
                    <a:pt x="53" y="115"/>
                  </a:cubicBezTo>
                  <a:cubicBezTo>
                    <a:pt x="57" y="114"/>
                    <a:pt x="60" y="112"/>
                    <a:pt x="76" y="106"/>
                  </a:cubicBezTo>
                  <a:cubicBezTo>
                    <a:pt x="74" y="106"/>
                    <a:pt x="70" y="107"/>
                    <a:pt x="77" y="104"/>
                  </a:cubicBezTo>
                  <a:cubicBezTo>
                    <a:pt x="90" y="99"/>
                    <a:pt x="91" y="99"/>
                    <a:pt x="91" y="100"/>
                  </a:cubicBezTo>
                  <a:cubicBezTo>
                    <a:pt x="91" y="100"/>
                    <a:pt x="89" y="102"/>
                    <a:pt x="98" y="99"/>
                  </a:cubicBezTo>
                  <a:cubicBezTo>
                    <a:pt x="114" y="91"/>
                    <a:pt x="118" y="91"/>
                    <a:pt x="123" y="90"/>
                  </a:cubicBezTo>
                  <a:cubicBezTo>
                    <a:pt x="129" y="89"/>
                    <a:pt x="135" y="88"/>
                    <a:pt x="156" y="81"/>
                  </a:cubicBezTo>
                  <a:cubicBezTo>
                    <a:pt x="153" y="83"/>
                    <a:pt x="153" y="83"/>
                    <a:pt x="153" y="83"/>
                  </a:cubicBezTo>
                  <a:cubicBezTo>
                    <a:pt x="186" y="73"/>
                    <a:pt x="231" y="66"/>
                    <a:pt x="267" y="60"/>
                  </a:cubicBezTo>
                  <a:cubicBezTo>
                    <a:pt x="264" y="60"/>
                    <a:pt x="237" y="65"/>
                    <a:pt x="240" y="63"/>
                  </a:cubicBezTo>
                  <a:cubicBezTo>
                    <a:pt x="255" y="59"/>
                    <a:pt x="270" y="56"/>
                    <a:pt x="286" y="53"/>
                  </a:cubicBezTo>
                  <a:cubicBezTo>
                    <a:pt x="289" y="53"/>
                    <a:pt x="309" y="50"/>
                    <a:pt x="297" y="53"/>
                  </a:cubicBezTo>
                  <a:cubicBezTo>
                    <a:pt x="290" y="55"/>
                    <a:pt x="284" y="55"/>
                    <a:pt x="280" y="56"/>
                  </a:cubicBezTo>
                  <a:cubicBezTo>
                    <a:pt x="286" y="56"/>
                    <a:pt x="286" y="56"/>
                    <a:pt x="286" y="56"/>
                  </a:cubicBezTo>
                  <a:cubicBezTo>
                    <a:pt x="329" y="48"/>
                    <a:pt x="283" y="53"/>
                    <a:pt x="283" y="51"/>
                  </a:cubicBezTo>
                  <a:cubicBezTo>
                    <a:pt x="306" y="48"/>
                    <a:pt x="314" y="45"/>
                    <a:pt x="329" y="42"/>
                  </a:cubicBezTo>
                  <a:cubicBezTo>
                    <a:pt x="337" y="43"/>
                    <a:pt x="300" y="49"/>
                    <a:pt x="320" y="48"/>
                  </a:cubicBezTo>
                  <a:cubicBezTo>
                    <a:pt x="334" y="47"/>
                    <a:pt x="378" y="39"/>
                    <a:pt x="394" y="36"/>
                  </a:cubicBezTo>
                  <a:cubicBezTo>
                    <a:pt x="406" y="37"/>
                    <a:pt x="428" y="34"/>
                    <a:pt x="448" y="33"/>
                  </a:cubicBezTo>
                  <a:cubicBezTo>
                    <a:pt x="468" y="31"/>
                    <a:pt x="485" y="29"/>
                    <a:pt x="485" y="31"/>
                  </a:cubicBezTo>
                  <a:cubicBezTo>
                    <a:pt x="484" y="31"/>
                    <a:pt x="492" y="29"/>
                    <a:pt x="503" y="29"/>
                  </a:cubicBezTo>
                  <a:cubicBezTo>
                    <a:pt x="496" y="30"/>
                    <a:pt x="496" y="30"/>
                    <a:pt x="496" y="30"/>
                  </a:cubicBezTo>
                  <a:cubicBezTo>
                    <a:pt x="529" y="29"/>
                    <a:pt x="528" y="24"/>
                    <a:pt x="548" y="24"/>
                  </a:cubicBezTo>
                  <a:cubicBezTo>
                    <a:pt x="548" y="24"/>
                    <a:pt x="542" y="25"/>
                    <a:pt x="538" y="26"/>
                  </a:cubicBezTo>
                  <a:cubicBezTo>
                    <a:pt x="582" y="24"/>
                    <a:pt x="606" y="17"/>
                    <a:pt x="650" y="18"/>
                  </a:cubicBezTo>
                  <a:cubicBezTo>
                    <a:pt x="648" y="18"/>
                    <a:pt x="646" y="19"/>
                    <a:pt x="642" y="19"/>
                  </a:cubicBezTo>
                  <a:cubicBezTo>
                    <a:pt x="640" y="19"/>
                    <a:pt x="648" y="19"/>
                    <a:pt x="662" y="18"/>
                  </a:cubicBezTo>
                  <a:cubicBezTo>
                    <a:pt x="647" y="17"/>
                    <a:pt x="647" y="17"/>
                    <a:pt x="647" y="17"/>
                  </a:cubicBezTo>
                  <a:cubicBezTo>
                    <a:pt x="669" y="12"/>
                    <a:pt x="707" y="17"/>
                    <a:pt x="744" y="15"/>
                  </a:cubicBezTo>
                  <a:cubicBezTo>
                    <a:pt x="740" y="16"/>
                    <a:pt x="714" y="16"/>
                    <a:pt x="728" y="17"/>
                  </a:cubicBezTo>
                  <a:cubicBezTo>
                    <a:pt x="751" y="17"/>
                    <a:pt x="749" y="12"/>
                    <a:pt x="776" y="14"/>
                  </a:cubicBezTo>
                  <a:cubicBezTo>
                    <a:pt x="764" y="15"/>
                    <a:pt x="768" y="17"/>
                    <a:pt x="756" y="18"/>
                  </a:cubicBezTo>
                  <a:cubicBezTo>
                    <a:pt x="774" y="18"/>
                    <a:pt x="786" y="19"/>
                    <a:pt x="793" y="17"/>
                  </a:cubicBezTo>
                  <a:cubicBezTo>
                    <a:pt x="798" y="17"/>
                    <a:pt x="800" y="18"/>
                    <a:pt x="800" y="19"/>
                  </a:cubicBezTo>
                  <a:cubicBezTo>
                    <a:pt x="812" y="17"/>
                    <a:pt x="831" y="18"/>
                    <a:pt x="843" y="19"/>
                  </a:cubicBezTo>
                  <a:cubicBezTo>
                    <a:pt x="840" y="20"/>
                    <a:pt x="840" y="20"/>
                    <a:pt x="840" y="20"/>
                  </a:cubicBezTo>
                  <a:cubicBezTo>
                    <a:pt x="862" y="16"/>
                    <a:pt x="877" y="20"/>
                    <a:pt x="907" y="21"/>
                  </a:cubicBezTo>
                  <a:cubicBezTo>
                    <a:pt x="902" y="22"/>
                    <a:pt x="902" y="22"/>
                    <a:pt x="902" y="22"/>
                  </a:cubicBezTo>
                  <a:cubicBezTo>
                    <a:pt x="914" y="21"/>
                    <a:pt x="934" y="21"/>
                    <a:pt x="955" y="23"/>
                  </a:cubicBezTo>
                  <a:cubicBezTo>
                    <a:pt x="944" y="24"/>
                    <a:pt x="944" y="24"/>
                    <a:pt x="944" y="24"/>
                  </a:cubicBezTo>
                  <a:cubicBezTo>
                    <a:pt x="961" y="24"/>
                    <a:pt x="993" y="28"/>
                    <a:pt x="1008" y="27"/>
                  </a:cubicBezTo>
                  <a:cubicBezTo>
                    <a:pt x="1014" y="28"/>
                    <a:pt x="992" y="29"/>
                    <a:pt x="1020" y="31"/>
                  </a:cubicBezTo>
                  <a:cubicBezTo>
                    <a:pt x="1026" y="30"/>
                    <a:pt x="1048" y="31"/>
                    <a:pt x="1055" y="33"/>
                  </a:cubicBezTo>
                  <a:cubicBezTo>
                    <a:pt x="1055" y="34"/>
                    <a:pt x="1052" y="34"/>
                    <a:pt x="1044" y="33"/>
                  </a:cubicBezTo>
                  <a:cubicBezTo>
                    <a:pt x="1040" y="32"/>
                    <a:pt x="1043" y="33"/>
                    <a:pt x="1044" y="32"/>
                  </a:cubicBezTo>
                  <a:cubicBezTo>
                    <a:pt x="1035" y="33"/>
                    <a:pt x="1035" y="33"/>
                    <a:pt x="1035" y="33"/>
                  </a:cubicBezTo>
                  <a:cubicBezTo>
                    <a:pt x="1056" y="36"/>
                    <a:pt x="1052" y="33"/>
                    <a:pt x="1075" y="36"/>
                  </a:cubicBezTo>
                  <a:cubicBezTo>
                    <a:pt x="1080" y="37"/>
                    <a:pt x="1067" y="37"/>
                    <a:pt x="1064" y="37"/>
                  </a:cubicBezTo>
                  <a:cubicBezTo>
                    <a:pt x="1092" y="39"/>
                    <a:pt x="1121" y="42"/>
                    <a:pt x="1149" y="46"/>
                  </a:cubicBezTo>
                  <a:cubicBezTo>
                    <a:pt x="1151" y="45"/>
                    <a:pt x="1140" y="43"/>
                    <a:pt x="1148" y="43"/>
                  </a:cubicBezTo>
                  <a:cubicBezTo>
                    <a:pt x="1139" y="41"/>
                    <a:pt x="1129" y="39"/>
                    <a:pt x="1120" y="38"/>
                  </a:cubicBezTo>
                  <a:cubicBezTo>
                    <a:pt x="1106" y="34"/>
                    <a:pt x="1136" y="38"/>
                    <a:pt x="1148" y="40"/>
                  </a:cubicBezTo>
                  <a:cubicBezTo>
                    <a:pt x="1141" y="38"/>
                    <a:pt x="1135" y="37"/>
                    <a:pt x="1128" y="36"/>
                  </a:cubicBezTo>
                  <a:cubicBezTo>
                    <a:pt x="1127" y="36"/>
                    <a:pt x="1128" y="36"/>
                    <a:pt x="1129" y="36"/>
                  </a:cubicBezTo>
                  <a:cubicBezTo>
                    <a:pt x="1114" y="34"/>
                    <a:pt x="1114" y="34"/>
                    <a:pt x="1114" y="34"/>
                  </a:cubicBezTo>
                  <a:cubicBezTo>
                    <a:pt x="1135" y="36"/>
                    <a:pt x="1125" y="33"/>
                    <a:pt x="1115" y="31"/>
                  </a:cubicBezTo>
                  <a:cubicBezTo>
                    <a:pt x="1105" y="29"/>
                    <a:pt x="1095" y="27"/>
                    <a:pt x="1117" y="29"/>
                  </a:cubicBezTo>
                  <a:cubicBezTo>
                    <a:pt x="1106" y="28"/>
                    <a:pt x="1094" y="27"/>
                    <a:pt x="1087" y="27"/>
                  </a:cubicBezTo>
                  <a:cubicBezTo>
                    <a:pt x="1067" y="26"/>
                    <a:pt x="1072" y="25"/>
                    <a:pt x="1064" y="24"/>
                  </a:cubicBezTo>
                  <a:cubicBezTo>
                    <a:pt x="1074" y="24"/>
                    <a:pt x="1084" y="25"/>
                    <a:pt x="1094" y="25"/>
                  </a:cubicBezTo>
                  <a:cubicBezTo>
                    <a:pt x="1048" y="21"/>
                    <a:pt x="1100" y="24"/>
                    <a:pt x="1066" y="19"/>
                  </a:cubicBezTo>
                  <a:cubicBezTo>
                    <a:pt x="1026" y="16"/>
                    <a:pt x="1004" y="10"/>
                    <a:pt x="984" y="8"/>
                  </a:cubicBezTo>
                  <a:cubicBezTo>
                    <a:pt x="943" y="6"/>
                    <a:pt x="999" y="11"/>
                    <a:pt x="974" y="11"/>
                  </a:cubicBezTo>
                  <a:cubicBezTo>
                    <a:pt x="952" y="10"/>
                    <a:pt x="963" y="9"/>
                    <a:pt x="949" y="8"/>
                  </a:cubicBezTo>
                  <a:cubicBezTo>
                    <a:pt x="939" y="10"/>
                    <a:pt x="939" y="10"/>
                    <a:pt x="939" y="10"/>
                  </a:cubicBezTo>
                  <a:cubicBezTo>
                    <a:pt x="914" y="9"/>
                    <a:pt x="938" y="8"/>
                    <a:pt x="924" y="8"/>
                  </a:cubicBezTo>
                  <a:cubicBezTo>
                    <a:pt x="904" y="6"/>
                    <a:pt x="930" y="7"/>
                    <a:pt x="935" y="6"/>
                  </a:cubicBezTo>
                  <a:cubicBezTo>
                    <a:pt x="930" y="6"/>
                    <a:pt x="908" y="6"/>
                    <a:pt x="899" y="5"/>
                  </a:cubicBezTo>
                  <a:cubicBezTo>
                    <a:pt x="899" y="4"/>
                    <a:pt x="926" y="5"/>
                    <a:pt x="909" y="4"/>
                  </a:cubicBezTo>
                  <a:cubicBezTo>
                    <a:pt x="877" y="4"/>
                    <a:pt x="858" y="3"/>
                    <a:pt x="839" y="2"/>
                  </a:cubicBezTo>
                  <a:cubicBezTo>
                    <a:pt x="820" y="2"/>
                    <a:pt x="802" y="1"/>
                    <a:pt x="774" y="1"/>
                  </a:cubicBezTo>
                  <a:cubicBezTo>
                    <a:pt x="779" y="0"/>
                    <a:pt x="779" y="0"/>
                    <a:pt x="779" y="0"/>
                  </a:cubicBezTo>
                  <a:cubicBezTo>
                    <a:pt x="773" y="0"/>
                    <a:pt x="768" y="1"/>
                    <a:pt x="762" y="1"/>
                  </a:cubicBezTo>
                  <a:cubicBezTo>
                    <a:pt x="765" y="0"/>
                    <a:pt x="765" y="0"/>
                    <a:pt x="765" y="0"/>
                  </a:cubicBezTo>
                  <a:cubicBezTo>
                    <a:pt x="757" y="0"/>
                    <a:pt x="700" y="2"/>
                    <a:pt x="663" y="3"/>
                  </a:cubicBezTo>
                  <a:cubicBezTo>
                    <a:pt x="682" y="1"/>
                    <a:pt x="682" y="1"/>
                    <a:pt x="682" y="1"/>
                  </a:cubicBezTo>
                  <a:cubicBezTo>
                    <a:pt x="648" y="4"/>
                    <a:pt x="648" y="4"/>
                    <a:pt x="648" y="4"/>
                  </a:cubicBezTo>
                  <a:cubicBezTo>
                    <a:pt x="652" y="2"/>
                    <a:pt x="652" y="2"/>
                    <a:pt x="652" y="2"/>
                  </a:cubicBezTo>
                  <a:cubicBezTo>
                    <a:pt x="641" y="4"/>
                    <a:pt x="602" y="4"/>
                    <a:pt x="570" y="7"/>
                  </a:cubicBezTo>
                  <a:cubicBezTo>
                    <a:pt x="570" y="6"/>
                    <a:pt x="570" y="6"/>
                    <a:pt x="570" y="6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58" y="6"/>
                    <a:pt x="558" y="6"/>
                    <a:pt x="558" y="6"/>
                  </a:cubicBezTo>
                  <a:cubicBezTo>
                    <a:pt x="539" y="7"/>
                    <a:pt x="517" y="11"/>
                    <a:pt x="495" y="12"/>
                  </a:cubicBezTo>
                  <a:cubicBezTo>
                    <a:pt x="509" y="11"/>
                    <a:pt x="512" y="9"/>
                    <a:pt x="511" y="8"/>
                  </a:cubicBezTo>
                  <a:close/>
                  <a:moveTo>
                    <a:pt x="244" y="227"/>
                  </a:moveTo>
                  <a:cubicBezTo>
                    <a:pt x="253" y="228"/>
                    <a:pt x="253" y="228"/>
                    <a:pt x="253" y="228"/>
                  </a:cubicBezTo>
                  <a:cubicBezTo>
                    <a:pt x="250" y="228"/>
                    <a:pt x="247" y="228"/>
                    <a:pt x="244" y="227"/>
                  </a:cubicBezTo>
                  <a:cubicBezTo>
                    <a:pt x="231" y="226"/>
                    <a:pt x="231" y="226"/>
                    <a:pt x="231" y="226"/>
                  </a:cubicBezTo>
                  <a:cubicBezTo>
                    <a:pt x="232" y="225"/>
                    <a:pt x="237" y="226"/>
                    <a:pt x="244" y="227"/>
                  </a:cubicBezTo>
                  <a:close/>
                  <a:moveTo>
                    <a:pt x="1205" y="69"/>
                  </a:moveTo>
                  <a:cubicBezTo>
                    <a:pt x="1226" y="72"/>
                    <a:pt x="1226" y="72"/>
                    <a:pt x="1226" y="72"/>
                  </a:cubicBezTo>
                  <a:cubicBezTo>
                    <a:pt x="1222" y="71"/>
                    <a:pt x="1206" y="69"/>
                    <a:pt x="1213" y="69"/>
                  </a:cubicBezTo>
                  <a:cubicBezTo>
                    <a:pt x="1209" y="69"/>
                    <a:pt x="1202" y="68"/>
                    <a:pt x="1205" y="69"/>
                  </a:cubicBezTo>
                  <a:close/>
                  <a:moveTo>
                    <a:pt x="216" y="211"/>
                  </a:moveTo>
                  <a:cubicBezTo>
                    <a:pt x="225" y="211"/>
                    <a:pt x="225" y="211"/>
                    <a:pt x="225" y="211"/>
                  </a:cubicBezTo>
                  <a:cubicBezTo>
                    <a:pt x="233" y="213"/>
                    <a:pt x="233" y="213"/>
                    <a:pt x="233" y="213"/>
                  </a:cubicBezTo>
                  <a:lnTo>
                    <a:pt x="216" y="211"/>
                  </a:lnTo>
                  <a:close/>
                  <a:moveTo>
                    <a:pt x="45" y="180"/>
                  </a:moveTo>
                  <a:cubicBezTo>
                    <a:pt x="50" y="182"/>
                    <a:pt x="56" y="184"/>
                    <a:pt x="62" y="185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58" y="184"/>
                    <a:pt x="52" y="183"/>
                    <a:pt x="46" y="181"/>
                  </a:cubicBezTo>
                  <a:lnTo>
                    <a:pt x="45" y="180"/>
                  </a:lnTo>
                  <a:close/>
                  <a:moveTo>
                    <a:pt x="184" y="61"/>
                  </a:moveTo>
                  <a:cubicBezTo>
                    <a:pt x="173" y="66"/>
                    <a:pt x="167" y="65"/>
                    <a:pt x="153" y="70"/>
                  </a:cubicBezTo>
                  <a:cubicBezTo>
                    <a:pt x="151" y="70"/>
                    <a:pt x="150" y="71"/>
                    <a:pt x="149" y="71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61" y="67"/>
                    <a:pt x="169" y="62"/>
                    <a:pt x="184" y="61"/>
                  </a:cubicBezTo>
                  <a:close/>
                  <a:moveTo>
                    <a:pt x="200" y="220"/>
                  </a:moveTo>
                  <a:cubicBezTo>
                    <a:pt x="200" y="222"/>
                    <a:pt x="178" y="220"/>
                    <a:pt x="171" y="220"/>
                  </a:cubicBezTo>
                  <a:cubicBezTo>
                    <a:pt x="162" y="218"/>
                    <a:pt x="175" y="219"/>
                    <a:pt x="178" y="218"/>
                  </a:cubicBezTo>
                  <a:cubicBezTo>
                    <a:pt x="174" y="218"/>
                    <a:pt x="171" y="217"/>
                    <a:pt x="164" y="217"/>
                  </a:cubicBezTo>
                  <a:cubicBezTo>
                    <a:pt x="168" y="214"/>
                    <a:pt x="181" y="220"/>
                    <a:pt x="200" y="220"/>
                  </a:cubicBezTo>
                  <a:close/>
                  <a:moveTo>
                    <a:pt x="626" y="239"/>
                  </a:moveTo>
                  <a:cubicBezTo>
                    <a:pt x="609" y="240"/>
                    <a:pt x="609" y="240"/>
                    <a:pt x="609" y="240"/>
                  </a:cubicBezTo>
                  <a:cubicBezTo>
                    <a:pt x="614" y="240"/>
                    <a:pt x="614" y="240"/>
                    <a:pt x="614" y="240"/>
                  </a:cubicBezTo>
                  <a:lnTo>
                    <a:pt x="626" y="239"/>
                  </a:lnTo>
                  <a:close/>
                  <a:moveTo>
                    <a:pt x="714" y="240"/>
                  </a:moveTo>
                  <a:cubicBezTo>
                    <a:pt x="734" y="240"/>
                    <a:pt x="752" y="238"/>
                    <a:pt x="747" y="237"/>
                  </a:cubicBezTo>
                  <a:cubicBezTo>
                    <a:pt x="730" y="238"/>
                    <a:pt x="705" y="238"/>
                    <a:pt x="695" y="239"/>
                  </a:cubicBezTo>
                  <a:cubicBezTo>
                    <a:pt x="705" y="238"/>
                    <a:pt x="690" y="242"/>
                    <a:pt x="714" y="240"/>
                  </a:cubicBezTo>
                  <a:close/>
                  <a:moveTo>
                    <a:pt x="20" y="174"/>
                  </a:moveTo>
                  <a:cubicBezTo>
                    <a:pt x="18" y="172"/>
                    <a:pt x="15" y="169"/>
                    <a:pt x="13" y="165"/>
                  </a:cubicBezTo>
                  <a:cubicBezTo>
                    <a:pt x="10" y="161"/>
                    <a:pt x="8" y="156"/>
                    <a:pt x="9" y="150"/>
                  </a:cubicBezTo>
                  <a:cubicBezTo>
                    <a:pt x="9" y="145"/>
                    <a:pt x="11" y="140"/>
                    <a:pt x="13" y="137"/>
                  </a:cubicBezTo>
                  <a:cubicBezTo>
                    <a:pt x="11" y="141"/>
                    <a:pt x="9" y="145"/>
                    <a:pt x="9" y="149"/>
                  </a:cubicBezTo>
                  <a:cubicBezTo>
                    <a:pt x="9" y="154"/>
                    <a:pt x="10" y="159"/>
                    <a:pt x="13" y="164"/>
                  </a:cubicBezTo>
                  <a:cubicBezTo>
                    <a:pt x="15" y="168"/>
                    <a:pt x="19" y="172"/>
                    <a:pt x="24" y="176"/>
                  </a:cubicBezTo>
                  <a:cubicBezTo>
                    <a:pt x="29" y="179"/>
                    <a:pt x="34" y="182"/>
                    <a:pt x="40" y="185"/>
                  </a:cubicBezTo>
                  <a:cubicBezTo>
                    <a:pt x="33" y="182"/>
                    <a:pt x="27" y="180"/>
                    <a:pt x="22" y="176"/>
                  </a:cubicBezTo>
                  <a:cubicBezTo>
                    <a:pt x="23" y="177"/>
                    <a:pt x="24" y="178"/>
                    <a:pt x="26" y="179"/>
                  </a:cubicBezTo>
                  <a:cubicBezTo>
                    <a:pt x="24" y="178"/>
                    <a:pt x="22" y="177"/>
                    <a:pt x="21" y="177"/>
                  </a:cubicBezTo>
                  <a:cubicBezTo>
                    <a:pt x="22" y="177"/>
                    <a:pt x="22" y="176"/>
                    <a:pt x="20" y="174"/>
                  </a:cubicBezTo>
                  <a:close/>
                  <a:moveTo>
                    <a:pt x="884" y="233"/>
                  </a:moveTo>
                  <a:cubicBezTo>
                    <a:pt x="891" y="233"/>
                    <a:pt x="916" y="230"/>
                    <a:pt x="915" y="228"/>
                  </a:cubicBezTo>
                  <a:cubicBezTo>
                    <a:pt x="918" y="229"/>
                    <a:pt x="887" y="232"/>
                    <a:pt x="870" y="234"/>
                  </a:cubicBezTo>
                  <a:cubicBezTo>
                    <a:pt x="876" y="234"/>
                    <a:pt x="879" y="233"/>
                    <a:pt x="884" y="233"/>
                  </a:cubicBezTo>
                  <a:close/>
                  <a:moveTo>
                    <a:pt x="874" y="231"/>
                  </a:moveTo>
                  <a:cubicBezTo>
                    <a:pt x="865" y="231"/>
                    <a:pt x="868" y="230"/>
                    <a:pt x="851" y="232"/>
                  </a:cubicBezTo>
                  <a:cubicBezTo>
                    <a:pt x="854" y="233"/>
                    <a:pt x="847" y="236"/>
                    <a:pt x="822" y="236"/>
                  </a:cubicBezTo>
                  <a:cubicBezTo>
                    <a:pt x="842" y="233"/>
                    <a:pt x="843" y="232"/>
                    <a:pt x="868" y="230"/>
                  </a:cubicBezTo>
                  <a:lnTo>
                    <a:pt x="874" y="231"/>
                  </a:lnTo>
                  <a:close/>
                  <a:moveTo>
                    <a:pt x="832" y="237"/>
                  </a:moveTo>
                  <a:cubicBezTo>
                    <a:pt x="800" y="238"/>
                    <a:pt x="800" y="238"/>
                    <a:pt x="800" y="238"/>
                  </a:cubicBezTo>
                  <a:cubicBezTo>
                    <a:pt x="817" y="234"/>
                    <a:pt x="820" y="237"/>
                    <a:pt x="832" y="237"/>
                  </a:cubicBezTo>
                  <a:cubicBezTo>
                    <a:pt x="842" y="237"/>
                    <a:pt x="842" y="237"/>
                    <a:pt x="842" y="237"/>
                  </a:cubicBezTo>
                  <a:cubicBezTo>
                    <a:pt x="838" y="238"/>
                    <a:pt x="835" y="238"/>
                    <a:pt x="832" y="237"/>
                  </a:cubicBezTo>
                  <a:close/>
                  <a:moveTo>
                    <a:pt x="1063" y="222"/>
                  </a:moveTo>
                  <a:cubicBezTo>
                    <a:pt x="1055" y="223"/>
                    <a:pt x="1055" y="223"/>
                    <a:pt x="1055" y="223"/>
                  </a:cubicBezTo>
                  <a:cubicBezTo>
                    <a:pt x="1056" y="223"/>
                    <a:pt x="1055" y="224"/>
                    <a:pt x="1044" y="225"/>
                  </a:cubicBezTo>
                  <a:cubicBezTo>
                    <a:pt x="1055" y="223"/>
                    <a:pt x="1055" y="223"/>
                    <a:pt x="1055" y="223"/>
                  </a:cubicBezTo>
                  <a:cubicBezTo>
                    <a:pt x="1052" y="223"/>
                    <a:pt x="1041" y="223"/>
                    <a:pt x="1063" y="222"/>
                  </a:cubicBezTo>
                  <a:close/>
                  <a:moveTo>
                    <a:pt x="863" y="236"/>
                  </a:moveTo>
                  <a:cubicBezTo>
                    <a:pt x="893" y="234"/>
                    <a:pt x="893" y="234"/>
                    <a:pt x="893" y="234"/>
                  </a:cubicBezTo>
                  <a:cubicBezTo>
                    <a:pt x="883" y="235"/>
                    <a:pt x="865" y="235"/>
                    <a:pt x="863" y="236"/>
                  </a:cubicBezTo>
                  <a:close/>
                  <a:moveTo>
                    <a:pt x="1007" y="225"/>
                  </a:moveTo>
                  <a:cubicBezTo>
                    <a:pt x="1002" y="225"/>
                    <a:pt x="1035" y="223"/>
                    <a:pt x="1048" y="222"/>
                  </a:cubicBezTo>
                  <a:cubicBezTo>
                    <a:pt x="1040" y="223"/>
                    <a:pt x="1010" y="226"/>
                    <a:pt x="1007" y="225"/>
                  </a:cubicBezTo>
                  <a:close/>
                  <a:moveTo>
                    <a:pt x="989" y="44"/>
                  </a:moveTo>
                  <a:cubicBezTo>
                    <a:pt x="998" y="47"/>
                    <a:pt x="998" y="47"/>
                    <a:pt x="998" y="47"/>
                  </a:cubicBezTo>
                  <a:cubicBezTo>
                    <a:pt x="979" y="45"/>
                    <a:pt x="979" y="45"/>
                    <a:pt x="979" y="45"/>
                  </a:cubicBezTo>
                  <a:lnTo>
                    <a:pt x="989" y="44"/>
                  </a:lnTo>
                  <a:close/>
                  <a:moveTo>
                    <a:pt x="1183" y="70"/>
                  </a:moveTo>
                  <a:cubicBezTo>
                    <a:pt x="1194" y="71"/>
                    <a:pt x="1194" y="71"/>
                    <a:pt x="1194" y="71"/>
                  </a:cubicBezTo>
                  <a:cubicBezTo>
                    <a:pt x="1198" y="73"/>
                    <a:pt x="1198" y="73"/>
                    <a:pt x="1198" y="73"/>
                  </a:cubicBezTo>
                  <a:lnTo>
                    <a:pt x="1183" y="70"/>
                  </a:lnTo>
                  <a:close/>
                  <a:moveTo>
                    <a:pt x="1269" y="169"/>
                  </a:moveTo>
                  <a:cubicBezTo>
                    <a:pt x="1273" y="168"/>
                    <a:pt x="1274" y="167"/>
                    <a:pt x="1275" y="167"/>
                  </a:cubicBezTo>
                  <a:cubicBezTo>
                    <a:pt x="1283" y="164"/>
                    <a:pt x="1296" y="158"/>
                    <a:pt x="1308" y="149"/>
                  </a:cubicBezTo>
                  <a:cubicBezTo>
                    <a:pt x="1311" y="147"/>
                    <a:pt x="1314" y="144"/>
                    <a:pt x="1317" y="141"/>
                  </a:cubicBezTo>
                  <a:cubicBezTo>
                    <a:pt x="1319" y="139"/>
                    <a:pt x="1322" y="136"/>
                    <a:pt x="1323" y="131"/>
                  </a:cubicBezTo>
                  <a:cubicBezTo>
                    <a:pt x="1323" y="123"/>
                    <a:pt x="1320" y="117"/>
                    <a:pt x="1316" y="112"/>
                  </a:cubicBezTo>
                  <a:cubicBezTo>
                    <a:pt x="1315" y="110"/>
                    <a:pt x="1315" y="110"/>
                    <a:pt x="1316" y="111"/>
                  </a:cubicBezTo>
                  <a:cubicBezTo>
                    <a:pt x="1317" y="112"/>
                    <a:pt x="1319" y="114"/>
                    <a:pt x="1321" y="117"/>
                  </a:cubicBezTo>
                  <a:cubicBezTo>
                    <a:pt x="1323" y="120"/>
                    <a:pt x="1325" y="125"/>
                    <a:pt x="1325" y="129"/>
                  </a:cubicBezTo>
                  <a:cubicBezTo>
                    <a:pt x="1325" y="132"/>
                    <a:pt x="1325" y="134"/>
                    <a:pt x="1324" y="136"/>
                  </a:cubicBezTo>
                  <a:cubicBezTo>
                    <a:pt x="1323" y="137"/>
                    <a:pt x="1322" y="139"/>
                    <a:pt x="1322" y="140"/>
                  </a:cubicBezTo>
                  <a:cubicBezTo>
                    <a:pt x="1323" y="136"/>
                    <a:pt x="1322" y="136"/>
                    <a:pt x="1320" y="138"/>
                  </a:cubicBezTo>
                  <a:cubicBezTo>
                    <a:pt x="1318" y="141"/>
                    <a:pt x="1315" y="144"/>
                    <a:pt x="1311" y="148"/>
                  </a:cubicBezTo>
                  <a:cubicBezTo>
                    <a:pt x="1302" y="156"/>
                    <a:pt x="1289" y="164"/>
                    <a:pt x="1280" y="168"/>
                  </a:cubicBezTo>
                  <a:cubicBezTo>
                    <a:pt x="1284" y="165"/>
                    <a:pt x="1296" y="159"/>
                    <a:pt x="1298" y="156"/>
                  </a:cubicBezTo>
                  <a:cubicBezTo>
                    <a:pt x="1293" y="159"/>
                    <a:pt x="1282" y="165"/>
                    <a:pt x="1275" y="169"/>
                  </a:cubicBezTo>
                  <a:cubicBezTo>
                    <a:pt x="1273" y="170"/>
                    <a:pt x="1271" y="171"/>
                    <a:pt x="1269" y="172"/>
                  </a:cubicBezTo>
                  <a:cubicBezTo>
                    <a:pt x="1270" y="171"/>
                    <a:pt x="1272" y="170"/>
                    <a:pt x="1275" y="169"/>
                  </a:cubicBezTo>
                  <a:cubicBezTo>
                    <a:pt x="1276" y="168"/>
                    <a:pt x="1276" y="167"/>
                    <a:pt x="1275" y="167"/>
                  </a:cubicBezTo>
                  <a:cubicBezTo>
                    <a:pt x="1273" y="168"/>
                    <a:pt x="1270" y="169"/>
                    <a:pt x="1269" y="169"/>
                  </a:cubicBezTo>
                  <a:close/>
                  <a:moveTo>
                    <a:pt x="995" y="221"/>
                  </a:moveTo>
                  <a:cubicBezTo>
                    <a:pt x="991" y="222"/>
                    <a:pt x="1002" y="222"/>
                    <a:pt x="986" y="223"/>
                  </a:cubicBezTo>
                  <a:cubicBezTo>
                    <a:pt x="984" y="223"/>
                    <a:pt x="989" y="222"/>
                    <a:pt x="995" y="221"/>
                  </a:cubicBezTo>
                  <a:cubicBezTo>
                    <a:pt x="997" y="221"/>
                    <a:pt x="1000" y="220"/>
                    <a:pt x="1008" y="219"/>
                  </a:cubicBezTo>
                  <a:cubicBezTo>
                    <a:pt x="1003" y="220"/>
                    <a:pt x="999" y="220"/>
                    <a:pt x="995" y="221"/>
                  </a:cubicBezTo>
                  <a:close/>
                  <a:moveTo>
                    <a:pt x="1009" y="217"/>
                  </a:moveTo>
                  <a:cubicBezTo>
                    <a:pt x="972" y="222"/>
                    <a:pt x="972" y="222"/>
                    <a:pt x="972" y="222"/>
                  </a:cubicBezTo>
                  <a:cubicBezTo>
                    <a:pt x="984" y="220"/>
                    <a:pt x="984" y="220"/>
                    <a:pt x="984" y="220"/>
                  </a:cubicBezTo>
                  <a:cubicBezTo>
                    <a:pt x="959" y="223"/>
                    <a:pt x="959" y="223"/>
                    <a:pt x="959" y="223"/>
                  </a:cubicBezTo>
                  <a:cubicBezTo>
                    <a:pt x="963" y="221"/>
                    <a:pt x="988" y="218"/>
                    <a:pt x="1009" y="217"/>
                  </a:cubicBezTo>
                  <a:close/>
                  <a:moveTo>
                    <a:pt x="909" y="225"/>
                  </a:moveTo>
                  <a:cubicBezTo>
                    <a:pt x="952" y="222"/>
                    <a:pt x="952" y="222"/>
                    <a:pt x="952" y="222"/>
                  </a:cubicBezTo>
                  <a:cubicBezTo>
                    <a:pt x="950" y="222"/>
                    <a:pt x="950" y="222"/>
                    <a:pt x="950" y="222"/>
                  </a:cubicBezTo>
                  <a:cubicBezTo>
                    <a:pt x="953" y="222"/>
                    <a:pt x="953" y="222"/>
                    <a:pt x="953" y="222"/>
                  </a:cubicBezTo>
                  <a:cubicBezTo>
                    <a:pt x="945" y="224"/>
                    <a:pt x="945" y="224"/>
                    <a:pt x="945" y="224"/>
                  </a:cubicBezTo>
                  <a:cubicBezTo>
                    <a:pt x="950" y="222"/>
                    <a:pt x="950" y="222"/>
                    <a:pt x="950" y="222"/>
                  </a:cubicBezTo>
                  <a:lnTo>
                    <a:pt x="909" y="225"/>
                  </a:lnTo>
                  <a:close/>
                  <a:moveTo>
                    <a:pt x="563" y="233"/>
                  </a:moveTo>
                  <a:cubicBezTo>
                    <a:pt x="543" y="233"/>
                    <a:pt x="543" y="233"/>
                    <a:pt x="543" y="233"/>
                  </a:cubicBezTo>
                  <a:cubicBezTo>
                    <a:pt x="546" y="233"/>
                    <a:pt x="567" y="232"/>
                    <a:pt x="584" y="233"/>
                  </a:cubicBezTo>
                  <a:cubicBezTo>
                    <a:pt x="563" y="228"/>
                    <a:pt x="576" y="233"/>
                    <a:pt x="540" y="231"/>
                  </a:cubicBezTo>
                  <a:cubicBezTo>
                    <a:pt x="581" y="232"/>
                    <a:pt x="565" y="229"/>
                    <a:pt x="564" y="227"/>
                  </a:cubicBezTo>
                  <a:cubicBezTo>
                    <a:pt x="555" y="230"/>
                    <a:pt x="502" y="227"/>
                    <a:pt x="518" y="232"/>
                  </a:cubicBezTo>
                  <a:cubicBezTo>
                    <a:pt x="532" y="231"/>
                    <a:pt x="552" y="236"/>
                    <a:pt x="563" y="233"/>
                  </a:cubicBezTo>
                  <a:close/>
                  <a:moveTo>
                    <a:pt x="299" y="221"/>
                  </a:moveTo>
                  <a:cubicBezTo>
                    <a:pt x="274" y="219"/>
                    <a:pt x="274" y="219"/>
                    <a:pt x="274" y="219"/>
                  </a:cubicBezTo>
                  <a:cubicBezTo>
                    <a:pt x="301" y="221"/>
                    <a:pt x="301" y="221"/>
                    <a:pt x="301" y="221"/>
                  </a:cubicBezTo>
                  <a:lnTo>
                    <a:pt x="299" y="221"/>
                  </a:lnTo>
                  <a:close/>
                  <a:moveTo>
                    <a:pt x="375" y="38"/>
                  </a:moveTo>
                  <a:cubicBezTo>
                    <a:pt x="368" y="41"/>
                    <a:pt x="334" y="44"/>
                    <a:pt x="335" y="43"/>
                  </a:cubicBezTo>
                  <a:cubicBezTo>
                    <a:pt x="340" y="43"/>
                    <a:pt x="358" y="40"/>
                    <a:pt x="375" y="38"/>
                  </a:cubicBezTo>
                  <a:close/>
                  <a:moveTo>
                    <a:pt x="626" y="18"/>
                  </a:moveTo>
                  <a:cubicBezTo>
                    <a:pt x="612" y="18"/>
                    <a:pt x="592" y="21"/>
                    <a:pt x="586" y="19"/>
                  </a:cubicBezTo>
                  <a:cubicBezTo>
                    <a:pt x="616" y="17"/>
                    <a:pt x="616" y="17"/>
                    <a:pt x="616" y="17"/>
                  </a:cubicBezTo>
                  <a:cubicBezTo>
                    <a:pt x="620" y="17"/>
                    <a:pt x="631" y="16"/>
                    <a:pt x="626" y="18"/>
                  </a:cubicBezTo>
                  <a:close/>
                  <a:moveTo>
                    <a:pt x="809" y="15"/>
                  </a:moveTo>
                  <a:cubicBezTo>
                    <a:pt x="819" y="12"/>
                    <a:pt x="819" y="12"/>
                    <a:pt x="819" y="12"/>
                  </a:cubicBezTo>
                  <a:cubicBezTo>
                    <a:pt x="810" y="13"/>
                    <a:pt x="810" y="13"/>
                    <a:pt x="810" y="13"/>
                  </a:cubicBezTo>
                  <a:lnTo>
                    <a:pt x="809" y="15"/>
                  </a:lnTo>
                  <a:close/>
                  <a:moveTo>
                    <a:pt x="777" y="17"/>
                  </a:moveTo>
                  <a:cubicBezTo>
                    <a:pt x="782" y="17"/>
                    <a:pt x="803" y="17"/>
                    <a:pt x="797" y="16"/>
                  </a:cubicBezTo>
                  <a:lnTo>
                    <a:pt x="777" y="17"/>
                  </a:lnTo>
                  <a:close/>
                  <a:moveTo>
                    <a:pt x="970" y="20"/>
                  </a:moveTo>
                  <a:cubicBezTo>
                    <a:pt x="959" y="21"/>
                    <a:pt x="959" y="21"/>
                    <a:pt x="959" y="21"/>
                  </a:cubicBezTo>
                  <a:cubicBezTo>
                    <a:pt x="971" y="22"/>
                    <a:pt x="971" y="22"/>
                    <a:pt x="971" y="22"/>
                  </a:cubicBezTo>
                  <a:lnTo>
                    <a:pt x="970" y="20"/>
                  </a:lnTo>
                  <a:close/>
                  <a:moveTo>
                    <a:pt x="958" y="18"/>
                  </a:moveTo>
                  <a:cubicBezTo>
                    <a:pt x="954" y="18"/>
                    <a:pt x="952" y="18"/>
                    <a:pt x="951" y="19"/>
                  </a:cubicBezTo>
                  <a:cubicBezTo>
                    <a:pt x="945" y="19"/>
                    <a:pt x="934" y="19"/>
                    <a:pt x="923" y="18"/>
                  </a:cubicBezTo>
                  <a:cubicBezTo>
                    <a:pt x="925" y="17"/>
                    <a:pt x="933" y="18"/>
                    <a:pt x="939" y="18"/>
                  </a:cubicBezTo>
                  <a:cubicBezTo>
                    <a:pt x="934" y="17"/>
                    <a:pt x="927" y="16"/>
                    <a:pt x="917" y="16"/>
                  </a:cubicBezTo>
                  <a:cubicBezTo>
                    <a:pt x="928" y="19"/>
                    <a:pt x="920" y="18"/>
                    <a:pt x="921" y="20"/>
                  </a:cubicBezTo>
                  <a:cubicBezTo>
                    <a:pt x="950" y="22"/>
                    <a:pt x="948" y="20"/>
                    <a:pt x="951" y="19"/>
                  </a:cubicBezTo>
                  <a:cubicBezTo>
                    <a:pt x="955" y="19"/>
                    <a:pt x="958" y="18"/>
                    <a:pt x="958" y="18"/>
                  </a:cubicBezTo>
                  <a:close/>
                  <a:moveTo>
                    <a:pt x="856" y="14"/>
                  </a:moveTo>
                  <a:cubicBezTo>
                    <a:pt x="860" y="14"/>
                    <a:pt x="861" y="14"/>
                    <a:pt x="862" y="15"/>
                  </a:cubicBezTo>
                  <a:cubicBezTo>
                    <a:pt x="880" y="16"/>
                    <a:pt x="899" y="17"/>
                    <a:pt x="879" y="18"/>
                  </a:cubicBezTo>
                  <a:cubicBezTo>
                    <a:pt x="862" y="18"/>
                    <a:pt x="862" y="18"/>
                    <a:pt x="862" y="18"/>
                  </a:cubicBezTo>
                  <a:cubicBezTo>
                    <a:pt x="870" y="18"/>
                    <a:pt x="868" y="18"/>
                    <a:pt x="870" y="17"/>
                  </a:cubicBezTo>
                  <a:cubicBezTo>
                    <a:pt x="858" y="16"/>
                    <a:pt x="849" y="17"/>
                    <a:pt x="840" y="18"/>
                  </a:cubicBezTo>
                  <a:cubicBezTo>
                    <a:pt x="845" y="17"/>
                    <a:pt x="865" y="16"/>
                    <a:pt x="862" y="15"/>
                  </a:cubicBezTo>
                  <a:cubicBezTo>
                    <a:pt x="848" y="14"/>
                    <a:pt x="848" y="14"/>
                    <a:pt x="848" y="14"/>
                  </a:cubicBezTo>
                  <a:cubicBezTo>
                    <a:pt x="845" y="14"/>
                    <a:pt x="841" y="14"/>
                    <a:pt x="838" y="14"/>
                  </a:cubicBezTo>
                  <a:cubicBezTo>
                    <a:pt x="839" y="13"/>
                    <a:pt x="839" y="13"/>
                    <a:pt x="839" y="13"/>
                  </a:cubicBezTo>
                  <a:cubicBezTo>
                    <a:pt x="841" y="14"/>
                    <a:pt x="844" y="14"/>
                    <a:pt x="848" y="14"/>
                  </a:cubicBezTo>
                  <a:cubicBezTo>
                    <a:pt x="851" y="14"/>
                    <a:pt x="853" y="14"/>
                    <a:pt x="856" y="14"/>
                  </a:cubicBezTo>
                  <a:close/>
                  <a:moveTo>
                    <a:pt x="972" y="17"/>
                  </a:moveTo>
                  <a:cubicBezTo>
                    <a:pt x="974" y="17"/>
                    <a:pt x="971" y="16"/>
                    <a:pt x="976" y="16"/>
                  </a:cubicBezTo>
                  <a:cubicBezTo>
                    <a:pt x="985" y="16"/>
                    <a:pt x="985" y="16"/>
                    <a:pt x="985" y="16"/>
                  </a:cubicBezTo>
                  <a:cubicBezTo>
                    <a:pt x="998" y="17"/>
                    <a:pt x="983" y="17"/>
                    <a:pt x="972" y="17"/>
                  </a:cubicBezTo>
                  <a:close/>
                  <a:moveTo>
                    <a:pt x="441" y="29"/>
                  </a:moveTo>
                  <a:cubicBezTo>
                    <a:pt x="438" y="30"/>
                    <a:pt x="410" y="32"/>
                    <a:pt x="410" y="34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16" y="32"/>
                    <a:pt x="430" y="28"/>
                    <a:pt x="424" y="29"/>
                  </a:cubicBezTo>
                  <a:cubicBezTo>
                    <a:pt x="435" y="29"/>
                    <a:pt x="446" y="27"/>
                    <a:pt x="441" y="29"/>
                  </a:cubicBezTo>
                  <a:close/>
                  <a:moveTo>
                    <a:pt x="257" y="218"/>
                  </a:moveTo>
                  <a:cubicBezTo>
                    <a:pt x="249" y="218"/>
                    <a:pt x="214" y="213"/>
                    <a:pt x="208" y="215"/>
                  </a:cubicBezTo>
                  <a:cubicBezTo>
                    <a:pt x="197" y="211"/>
                    <a:pt x="239" y="216"/>
                    <a:pt x="257" y="218"/>
                  </a:cubicBezTo>
                  <a:close/>
                  <a:moveTo>
                    <a:pt x="261" y="221"/>
                  </a:moveTo>
                  <a:cubicBezTo>
                    <a:pt x="270" y="221"/>
                    <a:pt x="270" y="221"/>
                    <a:pt x="270" y="221"/>
                  </a:cubicBezTo>
                  <a:cubicBezTo>
                    <a:pt x="281" y="222"/>
                    <a:pt x="280" y="219"/>
                    <a:pt x="299" y="222"/>
                  </a:cubicBezTo>
                  <a:cubicBezTo>
                    <a:pt x="294" y="222"/>
                    <a:pt x="286" y="221"/>
                    <a:pt x="282" y="221"/>
                  </a:cubicBezTo>
                  <a:cubicBezTo>
                    <a:pt x="282" y="222"/>
                    <a:pt x="280" y="222"/>
                    <a:pt x="270" y="221"/>
                  </a:cubicBezTo>
                  <a:cubicBezTo>
                    <a:pt x="268" y="221"/>
                    <a:pt x="265" y="221"/>
                    <a:pt x="261" y="221"/>
                  </a:cubicBezTo>
                  <a:close/>
                  <a:moveTo>
                    <a:pt x="128" y="81"/>
                  </a:moveTo>
                  <a:cubicBezTo>
                    <a:pt x="122" y="83"/>
                    <a:pt x="115" y="85"/>
                    <a:pt x="109" y="87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107" y="88"/>
                    <a:pt x="118" y="84"/>
                    <a:pt x="128" y="81"/>
                  </a:cubicBezTo>
                  <a:close/>
                  <a:moveTo>
                    <a:pt x="318" y="37"/>
                  </a:moveTo>
                  <a:cubicBezTo>
                    <a:pt x="301" y="40"/>
                    <a:pt x="301" y="40"/>
                    <a:pt x="301" y="40"/>
                  </a:cubicBezTo>
                  <a:cubicBezTo>
                    <a:pt x="307" y="40"/>
                    <a:pt x="307" y="40"/>
                    <a:pt x="307" y="40"/>
                  </a:cubicBezTo>
                  <a:cubicBezTo>
                    <a:pt x="308" y="40"/>
                    <a:pt x="311" y="40"/>
                    <a:pt x="306" y="42"/>
                  </a:cubicBezTo>
                  <a:cubicBezTo>
                    <a:pt x="303" y="42"/>
                    <a:pt x="301" y="43"/>
                    <a:pt x="298" y="43"/>
                  </a:cubicBezTo>
                  <a:cubicBezTo>
                    <a:pt x="302" y="42"/>
                    <a:pt x="305" y="42"/>
                    <a:pt x="306" y="42"/>
                  </a:cubicBezTo>
                  <a:cubicBezTo>
                    <a:pt x="319" y="39"/>
                    <a:pt x="334" y="37"/>
                    <a:pt x="335" y="36"/>
                  </a:cubicBezTo>
                  <a:cubicBezTo>
                    <a:pt x="331" y="37"/>
                    <a:pt x="308" y="40"/>
                    <a:pt x="309" y="39"/>
                  </a:cubicBezTo>
                  <a:lnTo>
                    <a:pt x="318" y="37"/>
                  </a:lnTo>
                  <a:close/>
                  <a:moveTo>
                    <a:pt x="717" y="5"/>
                  </a:moveTo>
                  <a:cubicBezTo>
                    <a:pt x="708" y="6"/>
                    <a:pt x="706" y="6"/>
                    <a:pt x="692" y="5"/>
                  </a:cubicBezTo>
                  <a:cubicBezTo>
                    <a:pt x="701" y="5"/>
                    <a:pt x="714" y="5"/>
                    <a:pt x="717" y="5"/>
                  </a:cubicBezTo>
                  <a:close/>
                  <a:moveTo>
                    <a:pt x="221" y="54"/>
                  </a:moveTo>
                  <a:cubicBezTo>
                    <a:pt x="220" y="55"/>
                    <a:pt x="198" y="59"/>
                    <a:pt x="206" y="59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01" y="60"/>
                    <a:pt x="207" y="62"/>
                    <a:pt x="188" y="65"/>
                  </a:cubicBezTo>
                  <a:cubicBezTo>
                    <a:pt x="200" y="62"/>
                    <a:pt x="200" y="62"/>
                    <a:pt x="200" y="62"/>
                  </a:cubicBezTo>
                  <a:cubicBezTo>
                    <a:pt x="184" y="65"/>
                    <a:pt x="218" y="56"/>
                    <a:pt x="195" y="60"/>
                  </a:cubicBezTo>
                  <a:cubicBezTo>
                    <a:pt x="186" y="62"/>
                    <a:pt x="210" y="55"/>
                    <a:pt x="221" y="54"/>
                  </a:cubicBezTo>
                  <a:close/>
                  <a:moveTo>
                    <a:pt x="747" y="2"/>
                  </a:moveTo>
                  <a:cubicBezTo>
                    <a:pt x="733" y="2"/>
                    <a:pt x="737" y="5"/>
                    <a:pt x="714" y="4"/>
                  </a:cubicBezTo>
                  <a:cubicBezTo>
                    <a:pt x="731" y="3"/>
                    <a:pt x="729" y="1"/>
                    <a:pt x="747" y="2"/>
                  </a:cubicBezTo>
                  <a:close/>
                  <a:moveTo>
                    <a:pt x="359" y="26"/>
                  </a:moveTo>
                  <a:cubicBezTo>
                    <a:pt x="357" y="25"/>
                    <a:pt x="357" y="25"/>
                    <a:pt x="357" y="25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40" y="29"/>
                    <a:pt x="340" y="29"/>
                    <a:pt x="340" y="29"/>
                  </a:cubicBezTo>
                  <a:lnTo>
                    <a:pt x="359" y="26"/>
                  </a:lnTo>
                  <a:close/>
                  <a:moveTo>
                    <a:pt x="743" y="18"/>
                  </a:moveTo>
                  <a:cubicBezTo>
                    <a:pt x="749" y="18"/>
                    <a:pt x="753" y="18"/>
                    <a:pt x="756" y="18"/>
                  </a:cubicBezTo>
                  <a:cubicBezTo>
                    <a:pt x="752" y="18"/>
                    <a:pt x="748" y="18"/>
                    <a:pt x="743" y="18"/>
                  </a:cubicBezTo>
                  <a:close/>
                  <a:moveTo>
                    <a:pt x="327" y="215"/>
                  </a:moveTo>
                  <a:cubicBezTo>
                    <a:pt x="328" y="216"/>
                    <a:pt x="330" y="216"/>
                    <a:pt x="333" y="216"/>
                  </a:cubicBezTo>
                  <a:cubicBezTo>
                    <a:pt x="332" y="216"/>
                    <a:pt x="331" y="216"/>
                    <a:pt x="327" y="215"/>
                  </a:cubicBezTo>
                  <a:close/>
                  <a:moveTo>
                    <a:pt x="373" y="217"/>
                  </a:moveTo>
                  <a:cubicBezTo>
                    <a:pt x="374" y="217"/>
                    <a:pt x="374" y="217"/>
                    <a:pt x="374" y="217"/>
                  </a:cubicBezTo>
                  <a:cubicBezTo>
                    <a:pt x="376" y="217"/>
                    <a:pt x="376" y="217"/>
                    <a:pt x="376" y="217"/>
                  </a:cubicBezTo>
                  <a:lnTo>
                    <a:pt x="373" y="217"/>
                  </a:lnTo>
                  <a:close/>
                  <a:moveTo>
                    <a:pt x="730" y="45"/>
                  </a:moveTo>
                  <a:cubicBezTo>
                    <a:pt x="720" y="47"/>
                    <a:pt x="739" y="45"/>
                    <a:pt x="747" y="45"/>
                  </a:cubicBezTo>
                  <a:cubicBezTo>
                    <a:pt x="739" y="45"/>
                    <a:pt x="736" y="44"/>
                    <a:pt x="730" y="45"/>
                  </a:cubicBezTo>
                  <a:close/>
                  <a:moveTo>
                    <a:pt x="791" y="41"/>
                  </a:moveTo>
                  <a:cubicBezTo>
                    <a:pt x="786" y="42"/>
                    <a:pt x="780" y="42"/>
                    <a:pt x="772" y="42"/>
                  </a:cubicBezTo>
                  <a:cubicBezTo>
                    <a:pt x="777" y="42"/>
                    <a:pt x="782" y="42"/>
                    <a:pt x="791" y="41"/>
                  </a:cubicBezTo>
                  <a:close/>
                  <a:moveTo>
                    <a:pt x="741" y="43"/>
                  </a:moveTo>
                  <a:cubicBezTo>
                    <a:pt x="753" y="43"/>
                    <a:pt x="763" y="43"/>
                    <a:pt x="772" y="42"/>
                  </a:cubicBezTo>
                  <a:cubicBezTo>
                    <a:pt x="764" y="42"/>
                    <a:pt x="757" y="42"/>
                    <a:pt x="741" y="43"/>
                  </a:cubicBezTo>
                  <a:close/>
                  <a:moveTo>
                    <a:pt x="957" y="47"/>
                  </a:moveTo>
                  <a:cubicBezTo>
                    <a:pt x="947" y="47"/>
                    <a:pt x="929" y="46"/>
                    <a:pt x="929" y="46"/>
                  </a:cubicBezTo>
                  <a:cubicBezTo>
                    <a:pt x="969" y="49"/>
                    <a:pt x="920" y="47"/>
                    <a:pt x="917" y="48"/>
                  </a:cubicBezTo>
                  <a:cubicBezTo>
                    <a:pt x="942" y="49"/>
                    <a:pt x="942" y="47"/>
                    <a:pt x="957" y="47"/>
                  </a:cubicBezTo>
                  <a:close/>
                  <a:moveTo>
                    <a:pt x="1010" y="50"/>
                  </a:moveTo>
                  <a:cubicBezTo>
                    <a:pt x="1006" y="50"/>
                    <a:pt x="1002" y="49"/>
                    <a:pt x="999" y="49"/>
                  </a:cubicBezTo>
                  <a:cubicBezTo>
                    <a:pt x="1003" y="50"/>
                    <a:pt x="1007" y="50"/>
                    <a:pt x="1010" y="50"/>
                  </a:cubicBezTo>
                  <a:close/>
                  <a:moveTo>
                    <a:pt x="1025" y="53"/>
                  </a:moveTo>
                  <a:cubicBezTo>
                    <a:pt x="1039" y="54"/>
                    <a:pt x="1044" y="53"/>
                    <a:pt x="1051" y="53"/>
                  </a:cubicBezTo>
                  <a:cubicBezTo>
                    <a:pt x="1034" y="50"/>
                    <a:pt x="1023" y="51"/>
                    <a:pt x="1010" y="50"/>
                  </a:cubicBezTo>
                  <a:cubicBezTo>
                    <a:pt x="1020" y="51"/>
                    <a:pt x="1030" y="52"/>
                    <a:pt x="1025" y="53"/>
                  </a:cubicBezTo>
                  <a:close/>
                  <a:moveTo>
                    <a:pt x="1221" y="177"/>
                  </a:moveTo>
                  <a:cubicBezTo>
                    <a:pt x="1224" y="176"/>
                    <a:pt x="1231" y="174"/>
                    <a:pt x="1231" y="174"/>
                  </a:cubicBezTo>
                  <a:cubicBezTo>
                    <a:pt x="1224" y="176"/>
                    <a:pt x="1217" y="178"/>
                    <a:pt x="1209" y="180"/>
                  </a:cubicBezTo>
                  <a:cubicBezTo>
                    <a:pt x="1200" y="183"/>
                    <a:pt x="1216" y="179"/>
                    <a:pt x="1221" y="177"/>
                  </a:cubicBezTo>
                  <a:close/>
                  <a:moveTo>
                    <a:pt x="1138" y="200"/>
                  </a:moveTo>
                  <a:cubicBezTo>
                    <a:pt x="1120" y="204"/>
                    <a:pt x="1129" y="200"/>
                    <a:pt x="1120" y="202"/>
                  </a:cubicBezTo>
                  <a:cubicBezTo>
                    <a:pt x="1121" y="204"/>
                    <a:pt x="1121" y="204"/>
                    <a:pt x="1121" y="204"/>
                  </a:cubicBezTo>
                  <a:cubicBezTo>
                    <a:pt x="1127" y="203"/>
                    <a:pt x="1132" y="202"/>
                    <a:pt x="1138" y="200"/>
                  </a:cubicBezTo>
                  <a:close/>
                  <a:moveTo>
                    <a:pt x="1150" y="210"/>
                  </a:moveTo>
                  <a:cubicBezTo>
                    <a:pt x="1156" y="209"/>
                    <a:pt x="1156" y="209"/>
                    <a:pt x="1156" y="209"/>
                  </a:cubicBezTo>
                  <a:cubicBezTo>
                    <a:pt x="1150" y="210"/>
                    <a:pt x="1150" y="210"/>
                    <a:pt x="1150" y="210"/>
                  </a:cubicBezTo>
                  <a:close/>
                  <a:moveTo>
                    <a:pt x="1049" y="210"/>
                  </a:moveTo>
                  <a:cubicBezTo>
                    <a:pt x="1061" y="206"/>
                    <a:pt x="1061" y="206"/>
                    <a:pt x="1061" y="206"/>
                  </a:cubicBezTo>
                  <a:cubicBezTo>
                    <a:pt x="1046" y="208"/>
                    <a:pt x="1046" y="210"/>
                    <a:pt x="1049" y="210"/>
                  </a:cubicBezTo>
                  <a:close/>
                  <a:moveTo>
                    <a:pt x="977" y="214"/>
                  </a:moveTo>
                  <a:cubicBezTo>
                    <a:pt x="988" y="213"/>
                    <a:pt x="988" y="213"/>
                    <a:pt x="988" y="213"/>
                  </a:cubicBezTo>
                  <a:cubicBezTo>
                    <a:pt x="954" y="216"/>
                    <a:pt x="954" y="216"/>
                    <a:pt x="954" y="216"/>
                  </a:cubicBezTo>
                  <a:lnTo>
                    <a:pt x="977" y="214"/>
                  </a:lnTo>
                  <a:close/>
                  <a:moveTo>
                    <a:pt x="891" y="221"/>
                  </a:moveTo>
                  <a:cubicBezTo>
                    <a:pt x="888" y="221"/>
                    <a:pt x="888" y="221"/>
                    <a:pt x="888" y="221"/>
                  </a:cubicBezTo>
                  <a:cubicBezTo>
                    <a:pt x="865" y="222"/>
                    <a:pt x="865" y="222"/>
                    <a:pt x="865" y="222"/>
                  </a:cubicBezTo>
                  <a:lnTo>
                    <a:pt x="891" y="221"/>
                  </a:lnTo>
                  <a:close/>
                  <a:moveTo>
                    <a:pt x="42" y="125"/>
                  </a:moveTo>
                  <a:cubicBezTo>
                    <a:pt x="43" y="123"/>
                    <a:pt x="35" y="127"/>
                    <a:pt x="28" y="134"/>
                  </a:cubicBezTo>
                  <a:cubicBezTo>
                    <a:pt x="24" y="137"/>
                    <a:pt x="21" y="141"/>
                    <a:pt x="19" y="145"/>
                  </a:cubicBezTo>
                  <a:cubicBezTo>
                    <a:pt x="17" y="149"/>
                    <a:pt x="16" y="153"/>
                    <a:pt x="17" y="155"/>
                  </a:cubicBezTo>
                  <a:cubicBezTo>
                    <a:pt x="17" y="153"/>
                    <a:pt x="17" y="151"/>
                    <a:pt x="18" y="148"/>
                  </a:cubicBezTo>
                  <a:cubicBezTo>
                    <a:pt x="19" y="146"/>
                    <a:pt x="21" y="143"/>
                    <a:pt x="23" y="140"/>
                  </a:cubicBezTo>
                  <a:cubicBezTo>
                    <a:pt x="28" y="133"/>
                    <a:pt x="35" y="128"/>
                    <a:pt x="42" y="125"/>
                  </a:cubicBezTo>
                  <a:close/>
                  <a:moveTo>
                    <a:pt x="710" y="17"/>
                  </a:moveTo>
                  <a:cubicBezTo>
                    <a:pt x="674" y="19"/>
                    <a:pt x="674" y="19"/>
                    <a:pt x="674" y="19"/>
                  </a:cubicBezTo>
                  <a:cubicBezTo>
                    <a:pt x="702" y="19"/>
                    <a:pt x="682" y="19"/>
                    <a:pt x="710" y="17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66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600" b="1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B0545F0-7D35-3620-15A7-AE737A08D1AD}"/>
                </a:ext>
              </a:extLst>
            </p:cNvPr>
            <p:cNvSpPr txBox="1"/>
            <p:nvPr/>
          </p:nvSpPr>
          <p:spPr>
            <a:xfrm>
              <a:off x="9391855" y="4256991"/>
              <a:ext cx="1958026" cy="624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6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精度不足</a:t>
              </a:r>
              <a:endParaRPr lang="en-US" altLang="zh-TW" sz="3600" b="1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  <a:p>
              <a:pPr algn="ctr"/>
              <a:r>
                <a:rPr lang="en-US" altLang="zh-TW" sz="3600" b="1">
                  <a:solidFill>
                    <a:srgbClr val="0000FF"/>
                  </a:solidFill>
                  <a:latin typeface="新細明體" panose="02020500000000000000" pitchFamily="18" charset="-120"/>
                  <a:ea typeface="新細明體" panose="02020500000000000000" pitchFamily="18" charset="-120"/>
                </a:rPr>
                <a:t>± 21mm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E06A7B40-2C1F-93B1-46CF-340355C03204}"/>
              </a:ext>
            </a:extLst>
          </p:cNvPr>
          <p:cNvGrpSpPr/>
          <p:nvPr/>
        </p:nvGrpSpPr>
        <p:grpSpPr>
          <a:xfrm>
            <a:off x="317695" y="3734465"/>
            <a:ext cx="4649500" cy="2930317"/>
            <a:chOff x="1060945" y="3600296"/>
            <a:chExt cx="3342640" cy="2930317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9BAD129-494C-93CE-3B94-C14A2BAEE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0945" y="3937724"/>
              <a:ext cx="3342640" cy="25928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CC76E08-FE88-E400-DAE4-02AAB1FB8DFA}"/>
                </a:ext>
              </a:extLst>
            </p:cNvPr>
            <p:cNvSpPr txBox="1"/>
            <p:nvPr/>
          </p:nvSpPr>
          <p:spPr>
            <a:xfrm>
              <a:off x="1151803" y="3600296"/>
              <a:ext cx="17128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b="1" err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Toutch</a:t>
              </a:r>
              <a:r>
                <a:rPr lang="en-US" altLang="zh-TW" sz="24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 Panel</a:t>
              </a:r>
              <a:r>
                <a:rPr lang="zh-TW" altLang="en-US" sz="24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5EE0A88-EC2F-061F-0B69-11324834E633}"/>
              </a:ext>
            </a:extLst>
          </p:cNvPr>
          <p:cNvCxnSpPr>
            <a:cxnSpLocks/>
          </p:cNvCxnSpPr>
          <p:nvPr/>
        </p:nvCxnSpPr>
        <p:spPr>
          <a:xfrm flipH="1">
            <a:off x="2432398" y="2625478"/>
            <a:ext cx="445151" cy="1550533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6CB7469-EAAD-B28B-C42C-A1BD3A05D0F3}"/>
              </a:ext>
            </a:extLst>
          </p:cNvPr>
          <p:cNvGrpSpPr/>
          <p:nvPr/>
        </p:nvGrpSpPr>
        <p:grpSpPr>
          <a:xfrm>
            <a:off x="6707563" y="3930880"/>
            <a:ext cx="3273922" cy="2592890"/>
            <a:chOff x="603470" y="3472092"/>
            <a:chExt cx="3909186" cy="3329250"/>
          </a:xfrm>
        </p:grpSpPr>
        <p:pic>
          <p:nvPicPr>
            <p:cNvPr id="15" name="Image 12" descr="Image 12">
              <a:extLst>
                <a:ext uri="{FF2B5EF4-FFF2-40B4-BE49-F238E27FC236}">
                  <a16:creationId xmlns:a16="http://schemas.microsoft.com/office/drawing/2014/main" id="{8E1DB734-1ECB-2F4B-3743-F045F0D4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3470" y="3472092"/>
              <a:ext cx="2654329" cy="33292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DDE32CA-492F-2084-AE31-866D0EC77F56}"/>
                </a:ext>
              </a:extLst>
            </p:cNvPr>
            <p:cNvSpPr txBox="1"/>
            <p:nvPr/>
          </p:nvSpPr>
          <p:spPr>
            <a:xfrm>
              <a:off x="843763" y="6212139"/>
              <a:ext cx="3668893" cy="513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0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欠板</a:t>
              </a:r>
              <a:r>
                <a:rPr lang="en-US" altLang="zh-TW" sz="20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r>
                <a:rPr lang="zh-TW" altLang="en-US" sz="20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位置</a:t>
              </a:r>
            </a:p>
          </p:txBody>
        </p:sp>
      </p:grpSp>
      <p:cxnSp>
        <p:nvCxnSpPr>
          <p:cNvPr id="19" name="直線コネクタ 13">
            <a:extLst>
              <a:ext uri="{FF2B5EF4-FFF2-40B4-BE49-F238E27FC236}">
                <a16:creationId xmlns:a16="http://schemas.microsoft.com/office/drawing/2014/main" id="{AC3F496F-D968-8655-FA0C-ED3227A6741E}"/>
              </a:ext>
            </a:extLst>
          </p:cNvPr>
          <p:cNvCxnSpPr>
            <a:cxnSpLocks/>
          </p:cNvCxnSpPr>
          <p:nvPr/>
        </p:nvCxnSpPr>
        <p:spPr>
          <a:xfrm>
            <a:off x="6362026" y="1556061"/>
            <a:ext cx="0" cy="498590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A9BFB43-4A8C-1524-5127-2E6A2A75B759}"/>
              </a:ext>
            </a:extLst>
          </p:cNvPr>
          <p:cNvSpPr/>
          <p:nvPr/>
        </p:nvSpPr>
        <p:spPr>
          <a:xfrm>
            <a:off x="2719683" y="1809920"/>
            <a:ext cx="251174" cy="150276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CB25CEB-A6FA-30DF-AA1F-BF2575C3D9B3}"/>
              </a:ext>
            </a:extLst>
          </p:cNvPr>
          <p:cNvGrpSpPr/>
          <p:nvPr/>
        </p:nvGrpSpPr>
        <p:grpSpPr>
          <a:xfrm>
            <a:off x="393121" y="2778543"/>
            <a:ext cx="6476650" cy="3041068"/>
            <a:chOff x="393121" y="2778543"/>
            <a:chExt cx="6476650" cy="3041068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67A4605-6D9C-1A92-31B2-3A15E7444967}"/>
                </a:ext>
              </a:extLst>
            </p:cNvPr>
            <p:cNvSpPr/>
            <p:nvPr/>
          </p:nvSpPr>
          <p:spPr>
            <a:xfrm>
              <a:off x="393121" y="5236112"/>
              <a:ext cx="1936192" cy="583499"/>
            </a:xfrm>
            <a:prstGeom prst="roundRect">
              <a:avLst>
                <a:gd name="adj" fmla="val 6828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420632CD-15FE-012B-5271-F047A176E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2089" y="2778543"/>
              <a:ext cx="4507682" cy="273963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83249E4B-A59F-EAC7-0CF4-E72F54A0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欠板 </a:t>
            </a:r>
            <a:r>
              <a:rPr lang="en-US" altLang="zh-TW">
                <a:latin typeface="MS PGothic" panose="020B0600070205080204" pitchFamily="34" charset="-128"/>
                <a:ea typeface="MS PGothic" panose="020B0600070205080204" pitchFamily="34" charset="-128"/>
              </a:rPr>
              <a:t>Sensor </a:t>
            </a:r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運作原理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DE17027-5232-EE4A-06AF-C0CB22EF262F}"/>
              </a:ext>
            </a:extLst>
          </p:cNvPr>
          <p:cNvGrpSpPr/>
          <p:nvPr/>
        </p:nvGrpSpPr>
        <p:grpSpPr>
          <a:xfrm>
            <a:off x="435987" y="1573374"/>
            <a:ext cx="5417207" cy="3939448"/>
            <a:chOff x="190050" y="2434022"/>
            <a:chExt cx="5808390" cy="3041318"/>
          </a:xfrm>
        </p:grpSpPr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41B0F861-5CAF-0A13-938A-B731D669E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577" y="4396279"/>
              <a:ext cx="553948" cy="1079061"/>
            </a:xfrm>
            <a:prstGeom prst="rec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0DE17E86-0266-97CF-280E-97386CC34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906" y="2690115"/>
              <a:ext cx="2920131" cy="1354143"/>
            </a:xfrm>
            <a:prstGeom prst="rect">
              <a:avLst/>
            </a:prstGeom>
            <a:pattFill prst="pct9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8" name="AutoShape 43">
              <a:extLst>
                <a:ext uri="{FF2B5EF4-FFF2-40B4-BE49-F238E27FC236}">
                  <a16:creationId xmlns:a16="http://schemas.microsoft.com/office/drawing/2014/main" id="{3771D05A-E5AB-4CCE-9F1F-74400E92D3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4064554" y="3890082"/>
              <a:ext cx="370000" cy="678349"/>
            </a:xfrm>
            <a:prstGeom prst="flowChartManualInpu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737F601D-D869-EE2D-ADD4-E2165F062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635" y="2678621"/>
              <a:ext cx="241440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7468CF94-9C34-CE15-70D3-23AA7EBD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91" y="2664706"/>
              <a:ext cx="646876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3B0701C9-761F-667C-063D-FFDF54449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6994" y="2664706"/>
              <a:ext cx="0" cy="1316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22" name="Group 26">
              <a:extLst>
                <a:ext uri="{FF2B5EF4-FFF2-40B4-BE49-F238E27FC236}">
                  <a16:creationId xmlns:a16="http://schemas.microsoft.com/office/drawing/2014/main" id="{60D3D29B-44FB-E21B-9540-BAAF09291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9526" y="2674995"/>
              <a:ext cx="289699" cy="1355405"/>
              <a:chOff x="1442" y="1546"/>
              <a:chExt cx="555" cy="840"/>
            </a:xfrm>
          </p:grpSpPr>
          <p:sp>
            <p:nvSpPr>
              <p:cNvPr id="315" name="Rectangle 27">
                <a:extLst>
                  <a:ext uri="{FF2B5EF4-FFF2-40B4-BE49-F238E27FC236}">
                    <a16:creationId xmlns:a16="http://schemas.microsoft.com/office/drawing/2014/main" id="{0EB824C1-4F21-98EC-4F44-5841472EC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1546"/>
                <a:ext cx="544" cy="84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316" name="Group 28">
                <a:extLst>
                  <a:ext uri="{FF2B5EF4-FFF2-40B4-BE49-F238E27FC236}">
                    <a16:creationId xmlns:a16="http://schemas.microsoft.com/office/drawing/2014/main" id="{BBD4F040-7308-24DE-CCE2-0C13A70023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2" y="1652"/>
                <a:ext cx="542" cy="643"/>
                <a:chOff x="988" y="1652"/>
                <a:chExt cx="996" cy="643"/>
              </a:xfrm>
            </p:grpSpPr>
            <p:grpSp>
              <p:nvGrpSpPr>
                <p:cNvPr id="317" name="Group 29">
                  <a:extLst>
                    <a:ext uri="{FF2B5EF4-FFF2-40B4-BE49-F238E27FC236}">
                      <a16:creationId xmlns:a16="http://schemas.microsoft.com/office/drawing/2014/main" id="{41BD1873-82F7-52BC-9F95-F7C3356F87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1" y="1652"/>
                  <a:ext cx="973" cy="643"/>
                  <a:chOff x="1139" y="492"/>
                  <a:chExt cx="927" cy="643"/>
                </a:xfrm>
              </p:grpSpPr>
              <p:sp>
                <p:nvSpPr>
                  <p:cNvPr id="321" name="Line 30">
                    <a:extLst>
                      <a:ext uri="{FF2B5EF4-FFF2-40B4-BE49-F238E27FC236}">
                        <a16:creationId xmlns:a16="http://schemas.microsoft.com/office/drawing/2014/main" id="{474DEDD7-040B-E3B4-461F-9ACF091864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1134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2" name="Line 31">
                    <a:extLst>
                      <a:ext uri="{FF2B5EF4-FFF2-40B4-BE49-F238E27FC236}">
                        <a16:creationId xmlns:a16="http://schemas.microsoft.com/office/drawing/2014/main" id="{520B3596-C83F-60E3-7EEB-625DE0FA5B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492"/>
                    <a:ext cx="927" cy="5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3" name="Line 32">
                    <a:extLst>
                      <a:ext uri="{FF2B5EF4-FFF2-40B4-BE49-F238E27FC236}">
                        <a16:creationId xmlns:a16="http://schemas.microsoft.com/office/drawing/2014/main" id="{0FA1603F-2804-1EBA-A48D-FB75545D76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691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4" name="Line 33">
                    <a:extLst>
                      <a:ext uri="{FF2B5EF4-FFF2-40B4-BE49-F238E27FC236}">
                        <a16:creationId xmlns:a16="http://schemas.microsoft.com/office/drawing/2014/main" id="{3588E018-23F2-6690-91CF-B0BB992ECE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913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318" name="Line 34">
                  <a:extLst>
                    <a:ext uri="{FF2B5EF4-FFF2-40B4-BE49-F238E27FC236}">
                      <a16:creationId xmlns:a16="http://schemas.microsoft.com/office/drawing/2014/main" id="{6E1735A9-49CF-02B0-B531-C4747F92A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8" y="1685"/>
                  <a:ext cx="996" cy="1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19" name="Line 35">
                  <a:extLst>
                    <a:ext uri="{FF2B5EF4-FFF2-40B4-BE49-F238E27FC236}">
                      <a16:creationId xmlns:a16="http://schemas.microsoft.com/office/drawing/2014/main" id="{F4E7862D-1F02-8E0B-CF5E-40C9D6D101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1880"/>
                  <a:ext cx="992" cy="7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20" name="Line 36">
                  <a:extLst>
                    <a:ext uri="{FF2B5EF4-FFF2-40B4-BE49-F238E27FC236}">
                      <a16:creationId xmlns:a16="http://schemas.microsoft.com/office/drawing/2014/main" id="{7885790C-F80C-41BC-1BE4-8E4887A90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2101"/>
                  <a:ext cx="992" cy="1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2BEBA35C-75F7-40B1-D3B3-597502A6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904" y="2669438"/>
              <a:ext cx="245547" cy="1355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4" name="Rectangle 38">
              <a:extLst>
                <a:ext uri="{FF2B5EF4-FFF2-40B4-BE49-F238E27FC236}">
                  <a16:creationId xmlns:a16="http://schemas.microsoft.com/office/drawing/2014/main" id="{5A43F635-B69E-3061-1170-69580EC19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17" y="2653469"/>
              <a:ext cx="407054" cy="1344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25" name="Group 55">
              <a:extLst>
                <a:ext uri="{FF2B5EF4-FFF2-40B4-BE49-F238E27FC236}">
                  <a16:creationId xmlns:a16="http://schemas.microsoft.com/office/drawing/2014/main" id="{6EDA4CD5-C228-C269-1E1F-BF1E70C23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175" y="2602383"/>
              <a:ext cx="279630" cy="1463516"/>
              <a:chOff x="903" y="386"/>
              <a:chExt cx="344" cy="849"/>
            </a:xfrm>
          </p:grpSpPr>
          <p:grpSp>
            <p:nvGrpSpPr>
              <p:cNvPr id="259" name="Group 56">
                <a:extLst>
                  <a:ext uri="{FF2B5EF4-FFF2-40B4-BE49-F238E27FC236}">
                    <a16:creationId xmlns:a16="http://schemas.microsoft.com/office/drawing/2014/main" id="{6B90EBB0-D3CB-9AC4-C0EF-17A92C57E0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3" y="386"/>
                <a:ext cx="173" cy="849"/>
                <a:chOff x="2304" y="1026"/>
                <a:chExt cx="363" cy="1390"/>
              </a:xfrm>
            </p:grpSpPr>
            <p:grpSp>
              <p:nvGrpSpPr>
                <p:cNvPr id="288" name="Group 57">
                  <a:extLst>
                    <a:ext uri="{FF2B5EF4-FFF2-40B4-BE49-F238E27FC236}">
                      <a16:creationId xmlns:a16="http://schemas.microsoft.com/office/drawing/2014/main" id="{AE5C0535-36D1-333D-0EDE-21D66BB3D7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313" name="Rectangle 58">
                    <a:extLst>
                      <a:ext uri="{FF2B5EF4-FFF2-40B4-BE49-F238E27FC236}">
                        <a16:creationId xmlns:a16="http://schemas.microsoft.com/office/drawing/2014/main" id="{B44F088B-129B-ED37-537B-BE18737281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14" name="AutoShape 59">
                    <a:extLst>
                      <a:ext uri="{FF2B5EF4-FFF2-40B4-BE49-F238E27FC236}">
                        <a16:creationId xmlns:a16="http://schemas.microsoft.com/office/drawing/2014/main" id="{D05DF6B9-52A6-D440-9921-7AC7089FD9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89" name="Group 60">
                  <a:extLst>
                    <a:ext uri="{FF2B5EF4-FFF2-40B4-BE49-F238E27FC236}">
                      <a16:creationId xmlns:a16="http://schemas.microsoft.com/office/drawing/2014/main" id="{790798FB-8771-C42C-C894-4FFF5DC24D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311" name="Rectangle 61">
                    <a:extLst>
                      <a:ext uri="{FF2B5EF4-FFF2-40B4-BE49-F238E27FC236}">
                        <a16:creationId xmlns:a16="http://schemas.microsoft.com/office/drawing/2014/main" id="{8981B6CD-3D60-524C-FB8A-E44C76238E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12" name="AutoShape 62">
                    <a:extLst>
                      <a:ext uri="{FF2B5EF4-FFF2-40B4-BE49-F238E27FC236}">
                        <a16:creationId xmlns:a16="http://schemas.microsoft.com/office/drawing/2014/main" id="{B8BAC7B3-1AEF-6B16-C697-071A2DDF05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90" name="Group 63">
                  <a:extLst>
                    <a:ext uri="{FF2B5EF4-FFF2-40B4-BE49-F238E27FC236}">
                      <a16:creationId xmlns:a16="http://schemas.microsoft.com/office/drawing/2014/main" id="{6A22A0FF-C2F2-A14C-4F3C-AA0411B115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309" name="Rectangle 64">
                    <a:extLst>
                      <a:ext uri="{FF2B5EF4-FFF2-40B4-BE49-F238E27FC236}">
                        <a16:creationId xmlns:a16="http://schemas.microsoft.com/office/drawing/2014/main" id="{B0D78AEB-2D52-2F2A-D969-9F0193E628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10" name="AutoShape 65">
                    <a:extLst>
                      <a:ext uri="{FF2B5EF4-FFF2-40B4-BE49-F238E27FC236}">
                        <a16:creationId xmlns:a16="http://schemas.microsoft.com/office/drawing/2014/main" id="{2A263E14-2F57-E940-43E3-87D1952322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91" name="Group 66">
                  <a:extLst>
                    <a:ext uri="{FF2B5EF4-FFF2-40B4-BE49-F238E27FC236}">
                      <a16:creationId xmlns:a16="http://schemas.microsoft.com/office/drawing/2014/main" id="{F26E90A6-E676-047D-9910-7D3912856E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292" name="Rectangle 67">
                    <a:extLst>
                      <a:ext uri="{FF2B5EF4-FFF2-40B4-BE49-F238E27FC236}">
                        <a16:creationId xmlns:a16="http://schemas.microsoft.com/office/drawing/2014/main" id="{7183E628-8811-737D-FDE0-93CB864E1B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293" name="Group 68">
                    <a:extLst>
                      <a:ext uri="{FF2B5EF4-FFF2-40B4-BE49-F238E27FC236}">
                        <a16:creationId xmlns:a16="http://schemas.microsoft.com/office/drawing/2014/main" id="{BC0BE500-1D64-F07D-4BD4-68537AC2E5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306" name="Rectangle 69">
                      <a:extLst>
                        <a:ext uri="{FF2B5EF4-FFF2-40B4-BE49-F238E27FC236}">
                          <a16:creationId xmlns:a16="http://schemas.microsoft.com/office/drawing/2014/main" id="{9DD8B625-9FA6-D204-A736-02771686BF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7" name="Oval 70">
                      <a:extLst>
                        <a:ext uri="{FF2B5EF4-FFF2-40B4-BE49-F238E27FC236}">
                          <a16:creationId xmlns:a16="http://schemas.microsoft.com/office/drawing/2014/main" id="{92EAA43A-39A8-6273-21E8-26C74D3F29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8" name="Oval 71">
                      <a:extLst>
                        <a:ext uri="{FF2B5EF4-FFF2-40B4-BE49-F238E27FC236}">
                          <a16:creationId xmlns:a16="http://schemas.microsoft.com/office/drawing/2014/main" id="{79258BDE-BC54-0440-B416-7566CE100D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4" name="Group 72">
                    <a:extLst>
                      <a:ext uri="{FF2B5EF4-FFF2-40B4-BE49-F238E27FC236}">
                        <a16:creationId xmlns:a16="http://schemas.microsoft.com/office/drawing/2014/main" id="{4A89E4F3-0F64-945B-AF85-58CADFA6DF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303" name="Rectangle 73">
                      <a:extLst>
                        <a:ext uri="{FF2B5EF4-FFF2-40B4-BE49-F238E27FC236}">
                          <a16:creationId xmlns:a16="http://schemas.microsoft.com/office/drawing/2014/main" id="{525713DC-1E6A-71D1-6D92-0022596557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4" name="Oval 74">
                      <a:extLst>
                        <a:ext uri="{FF2B5EF4-FFF2-40B4-BE49-F238E27FC236}">
                          <a16:creationId xmlns:a16="http://schemas.microsoft.com/office/drawing/2014/main" id="{1B1C61B7-781D-8FE1-7B4A-7B51C153BA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5" name="Oval 75">
                      <a:extLst>
                        <a:ext uri="{FF2B5EF4-FFF2-40B4-BE49-F238E27FC236}">
                          <a16:creationId xmlns:a16="http://schemas.microsoft.com/office/drawing/2014/main" id="{840268D6-9BCB-2224-5A4F-2648EBF63D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5" name="Group 76">
                    <a:extLst>
                      <a:ext uri="{FF2B5EF4-FFF2-40B4-BE49-F238E27FC236}">
                        <a16:creationId xmlns:a16="http://schemas.microsoft.com/office/drawing/2014/main" id="{F7229FF1-718C-D231-7417-B79D9BBC870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300" name="Rectangle 77">
                      <a:extLst>
                        <a:ext uri="{FF2B5EF4-FFF2-40B4-BE49-F238E27FC236}">
                          <a16:creationId xmlns:a16="http://schemas.microsoft.com/office/drawing/2014/main" id="{B47F94ED-A0E6-E4FE-7A23-AAE62E0B9D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1" name="Oval 78">
                      <a:extLst>
                        <a:ext uri="{FF2B5EF4-FFF2-40B4-BE49-F238E27FC236}">
                          <a16:creationId xmlns:a16="http://schemas.microsoft.com/office/drawing/2014/main" id="{7400D601-C834-F622-A6B2-BEDC11CE07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2" name="Oval 79">
                      <a:extLst>
                        <a:ext uri="{FF2B5EF4-FFF2-40B4-BE49-F238E27FC236}">
                          <a16:creationId xmlns:a16="http://schemas.microsoft.com/office/drawing/2014/main" id="{8B998E60-4B11-EED2-E073-3361D103E8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6" name="Group 80">
                    <a:extLst>
                      <a:ext uri="{FF2B5EF4-FFF2-40B4-BE49-F238E27FC236}">
                        <a16:creationId xmlns:a16="http://schemas.microsoft.com/office/drawing/2014/main" id="{D03E1706-A58B-F11F-55F0-10A8743A2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297" name="Rectangle 81">
                      <a:extLst>
                        <a:ext uri="{FF2B5EF4-FFF2-40B4-BE49-F238E27FC236}">
                          <a16:creationId xmlns:a16="http://schemas.microsoft.com/office/drawing/2014/main" id="{21577F05-4A1A-A76F-0D45-0CF5D2EB90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98" name="Oval 82">
                      <a:extLst>
                        <a:ext uri="{FF2B5EF4-FFF2-40B4-BE49-F238E27FC236}">
                          <a16:creationId xmlns:a16="http://schemas.microsoft.com/office/drawing/2014/main" id="{2363E1D7-5E08-713B-03AA-929A5C3898B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99" name="Oval 83">
                      <a:extLst>
                        <a:ext uri="{FF2B5EF4-FFF2-40B4-BE49-F238E27FC236}">
                          <a16:creationId xmlns:a16="http://schemas.microsoft.com/office/drawing/2014/main" id="{5EF6EDE0-6D1F-CF3A-8AE6-48B1357A16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  <p:grpSp>
            <p:nvGrpSpPr>
              <p:cNvPr id="260" name="Group 84">
                <a:extLst>
                  <a:ext uri="{FF2B5EF4-FFF2-40B4-BE49-F238E27FC236}">
                    <a16:creationId xmlns:a16="http://schemas.microsoft.com/office/drawing/2014/main" id="{D450B48F-EEE5-3C2B-F837-8FE78001F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5" y="386"/>
                <a:ext cx="172" cy="849"/>
                <a:chOff x="2304" y="1026"/>
                <a:chExt cx="363" cy="1390"/>
              </a:xfrm>
            </p:grpSpPr>
            <p:grpSp>
              <p:nvGrpSpPr>
                <p:cNvPr id="261" name="Group 85">
                  <a:extLst>
                    <a:ext uri="{FF2B5EF4-FFF2-40B4-BE49-F238E27FC236}">
                      <a16:creationId xmlns:a16="http://schemas.microsoft.com/office/drawing/2014/main" id="{BC302971-2FBA-02A5-7CBA-5847340CD2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286" name="Rectangle 86">
                    <a:extLst>
                      <a:ext uri="{FF2B5EF4-FFF2-40B4-BE49-F238E27FC236}">
                        <a16:creationId xmlns:a16="http://schemas.microsoft.com/office/drawing/2014/main" id="{19AA17D2-0A3F-9516-B135-6427DF3103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7" name="AutoShape 87">
                    <a:extLst>
                      <a:ext uri="{FF2B5EF4-FFF2-40B4-BE49-F238E27FC236}">
                        <a16:creationId xmlns:a16="http://schemas.microsoft.com/office/drawing/2014/main" id="{017F27D4-F4FF-1042-0714-FD9CDCC52E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62" name="Group 88">
                  <a:extLst>
                    <a:ext uri="{FF2B5EF4-FFF2-40B4-BE49-F238E27FC236}">
                      <a16:creationId xmlns:a16="http://schemas.microsoft.com/office/drawing/2014/main" id="{E9D86CD6-ABA1-6971-AC12-FDE321C9A5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284" name="Rectangle 89">
                    <a:extLst>
                      <a:ext uri="{FF2B5EF4-FFF2-40B4-BE49-F238E27FC236}">
                        <a16:creationId xmlns:a16="http://schemas.microsoft.com/office/drawing/2014/main" id="{5A6ABE22-613F-BB94-05DF-F0EF3EB71F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5" name="AutoShape 90">
                    <a:extLst>
                      <a:ext uri="{FF2B5EF4-FFF2-40B4-BE49-F238E27FC236}">
                        <a16:creationId xmlns:a16="http://schemas.microsoft.com/office/drawing/2014/main" id="{9D2F29F6-6449-D18A-8AA7-6365B2865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63" name="Group 91">
                  <a:extLst>
                    <a:ext uri="{FF2B5EF4-FFF2-40B4-BE49-F238E27FC236}">
                      <a16:creationId xmlns:a16="http://schemas.microsoft.com/office/drawing/2014/main" id="{A11A04CE-AE56-54B1-6D95-8C3AF0F5C7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282" name="Rectangle 92">
                    <a:extLst>
                      <a:ext uri="{FF2B5EF4-FFF2-40B4-BE49-F238E27FC236}">
                        <a16:creationId xmlns:a16="http://schemas.microsoft.com/office/drawing/2014/main" id="{1AC150E3-CD9B-5B89-357C-42386A8C43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3" name="AutoShape 93">
                    <a:extLst>
                      <a:ext uri="{FF2B5EF4-FFF2-40B4-BE49-F238E27FC236}">
                        <a16:creationId xmlns:a16="http://schemas.microsoft.com/office/drawing/2014/main" id="{69F91F06-CD1F-79EE-26E1-33D77C6F3B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64" name="Group 94">
                  <a:extLst>
                    <a:ext uri="{FF2B5EF4-FFF2-40B4-BE49-F238E27FC236}">
                      <a16:creationId xmlns:a16="http://schemas.microsoft.com/office/drawing/2014/main" id="{D6C060A5-FF4E-F071-981D-65F59A39BF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265" name="Rectangle 95">
                    <a:extLst>
                      <a:ext uri="{FF2B5EF4-FFF2-40B4-BE49-F238E27FC236}">
                        <a16:creationId xmlns:a16="http://schemas.microsoft.com/office/drawing/2014/main" id="{63FC978D-2004-8626-3960-8DE721816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266" name="Group 96">
                    <a:extLst>
                      <a:ext uri="{FF2B5EF4-FFF2-40B4-BE49-F238E27FC236}">
                        <a16:creationId xmlns:a16="http://schemas.microsoft.com/office/drawing/2014/main" id="{75316046-F676-4336-F512-084CB2AE00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279" name="Rectangle 97">
                      <a:extLst>
                        <a:ext uri="{FF2B5EF4-FFF2-40B4-BE49-F238E27FC236}">
                          <a16:creationId xmlns:a16="http://schemas.microsoft.com/office/drawing/2014/main" id="{B973B8C2-16B5-8881-F522-8E98EAA9E4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80" name="Oval 98">
                      <a:extLst>
                        <a:ext uri="{FF2B5EF4-FFF2-40B4-BE49-F238E27FC236}">
                          <a16:creationId xmlns:a16="http://schemas.microsoft.com/office/drawing/2014/main" id="{948D9ECF-6B6D-59AA-DAF3-91113BD637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81" name="Oval 99">
                      <a:extLst>
                        <a:ext uri="{FF2B5EF4-FFF2-40B4-BE49-F238E27FC236}">
                          <a16:creationId xmlns:a16="http://schemas.microsoft.com/office/drawing/2014/main" id="{A64C180B-43DC-1887-9B67-59D2DEE0A1D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67" name="Group 100">
                    <a:extLst>
                      <a:ext uri="{FF2B5EF4-FFF2-40B4-BE49-F238E27FC236}">
                        <a16:creationId xmlns:a16="http://schemas.microsoft.com/office/drawing/2014/main" id="{F01897FC-E0AB-778D-64CE-254EFE79DB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276" name="Rectangle 101">
                      <a:extLst>
                        <a:ext uri="{FF2B5EF4-FFF2-40B4-BE49-F238E27FC236}">
                          <a16:creationId xmlns:a16="http://schemas.microsoft.com/office/drawing/2014/main" id="{933E1877-9AAB-925F-BFD5-A97AEC9F8E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7" name="Oval 102">
                      <a:extLst>
                        <a:ext uri="{FF2B5EF4-FFF2-40B4-BE49-F238E27FC236}">
                          <a16:creationId xmlns:a16="http://schemas.microsoft.com/office/drawing/2014/main" id="{8B914E60-6F47-321E-0D59-31D0973E44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8" name="Oval 103">
                      <a:extLst>
                        <a:ext uri="{FF2B5EF4-FFF2-40B4-BE49-F238E27FC236}">
                          <a16:creationId xmlns:a16="http://schemas.microsoft.com/office/drawing/2014/main" id="{2F3022E7-5454-2B8C-4F43-9A986AE9F8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68" name="Group 104">
                    <a:extLst>
                      <a:ext uri="{FF2B5EF4-FFF2-40B4-BE49-F238E27FC236}">
                        <a16:creationId xmlns:a16="http://schemas.microsoft.com/office/drawing/2014/main" id="{6D230D17-A007-C552-5554-22FEDA342B1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273" name="Rectangle 105">
                      <a:extLst>
                        <a:ext uri="{FF2B5EF4-FFF2-40B4-BE49-F238E27FC236}">
                          <a16:creationId xmlns:a16="http://schemas.microsoft.com/office/drawing/2014/main" id="{DF5E5C24-B35E-0D69-9724-08092F84F6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4" name="Oval 106">
                      <a:extLst>
                        <a:ext uri="{FF2B5EF4-FFF2-40B4-BE49-F238E27FC236}">
                          <a16:creationId xmlns:a16="http://schemas.microsoft.com/office/drawing/2014/main" id="{E4957B47-A10C-F3E1-5CFD-E7BD4931D5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5" name="Oval 107">
                      <a:extLst>
                        <a:ext uri="{FF2B5EF4-FFF2-40B4-BE49-F238E27FC236}">
                          <a16:creationId xmlns:a16="http://schemas.microsoft.com/office/drawing/2014/main" id="{B20D21DC-1AFC-E5E4-9D05-FDAA851379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69" name="Group 108">
                    <a:extLst>
                      <a:ext uri="{FF2B5EF4-FFF2-40B4-BE49-F238E27FC236}">
                        <a16:creationId xmlns:a16="http://schemas.microsoft.com/office/drawing/2014/main" id="{1BA83D1E-E45D-2C9E-9BEA-578F45BD2D2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270" name="Rectangle 109">
                      <a:extLst>
                        <a:ext uri="{FF2B5EF4-FFF2-40B4-BE49-F238E27FC236}">
                          <a16:creationId xmlns:a16="http://schemas.microsoft.com/office/drawing/2014/main" id="{B18066EF-DD30-0547-19C9-4F3D0E982E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1" name="Oval 110">
                      <a:extLst>
                        <a:ext uri="{FF2B5EF4-FFF2-40B4-BE49-F238E27FC236}">
                          <a16:creationId xmlns:a16="http://schemas.microsoft.com/office/drawing/2014/main" id="{D528A2B7-19CB-7EA6-D1C9-AD6103006E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72" name="Oval 111">
                      <a:extLst>
                        <a:ext uri="{FF2B5EF4-FFF2-40B4-BE49-F238E27FC236}">
                          <a16:creationId xmlns:a16="http://schemas.microsoft.com/office/drawing/2014/main" id="{12D1CD87-DBED-B08D-1C6F-6B097D3EC7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</p:grpSp>
        <p:grpSp>
          <p:nvGrpSpPr>
            <p:cNvPr id="26" name="Group 112">
              <a:extLst>
                <a:ext uri="{FF2B5EF4-FFF2-40B4-BE49-F238E27FC236}">
                  <a16:creationId xmlns:a16="http://schemas.microsoft.com/office/drawing/2014/main" id="{1491E395-7D0D-08A5-0954-B627E506D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5198" y="2541307"/>
              <a:ext cx="158017" cy="1547421"/>
              <a:chOff x="4209" y="935"/>
              <a:chExt cx="408" cy="1570"/>
            </a:xfrm>
          </p:grpSpPr>
          <p:sp>
            <p:nvSpPr>
              <p:cNvPr id="218" name="Line 113">
                <a:extLst>
                  <a:ext uri="{FF2B5EF4-FFF2-40B4-BE49-F238E27FC236}">
                    <a16:creationId xmlns:a16="http://schemas.microsoft.com/office/drawing/2014/main" id="{9FE48F6E-0042-8C14-8002-5AAA7DC8F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071"/>
                <a:ext cx="8" cy="13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219" name="Rectangle 114">
                <a:extLst>
                  <a:ext uri="{FF2B5EF4-FFF2-40B4-BE49-F238E27FC236}">
                    <a16:creationId xmlns:a16="http://schemas.microsoft.com/office/drawing/2014/main" id="{B8245BD7-DB10-D1E3-7756-710AC68D2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1018"/>
                <a:ext cx="130" cy="139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220" name="Group 115">
                <a:extLst>
                  <a:ext uri="{FF2B5EF4-FFF2-40B4-BE49-F238E27FC236}">
                    <a16:creationId xmlns:a16="http://schemas.microsoft.com/office/drawing/2014/main" id="{AF55C731-D158-78F7-9533-EDFBBF8D3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2006"/>
                <a:ext cx="408" cy="499"/>
                <a:chOff x="4209" y="2006"/>
                <a:chExt cx="408" cy="499"/>
              </a:xfrm>
            </p:grpSpPr>
            <p:grpSp>
              <p:nvGrpSpPr>
                <p:cNvPr id="241" name="Group 116">
                  <a:extLst>
                    <a:ext uri="{FF2B5EF4-FFF2-40B4-BE49-F238E27FC236}">
                      <a16:creationId xmlns:a16="http://schemas.microsoft.com/office/drawing/2014/main" id="{FA7772DE-0B4C-A08A-76D5-D297C0F016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09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255" name="Line 117">
                    <a:extLst>
                      <a:ext uri="{FF2B5EF4-FFF2-40B4-BE49-F238E27FC236}">
                        <a16:creationId xmlns:a16="http://schemas.microsoft.com/office/drawing/2014/main" id="{79929E11-697B-501E-75CB-792FA9D83A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256" name="Group 118">
                    <a:extLst>
                      <a:ext uri="{FF2B5EF4-FFF2-40B4-BE49-F238E27FC236}">
                        <a16:creationId xmlns:a16="http://schemas.microsoft.com/office/drawing/2014/main" id="{7E988B94-A46F-9256-DD95-3BA81908721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257" name="Oval 119">
                      <a:extLst>
                        <a:ext uri="{FF2B5EF4-FFF2-40B4-BE49-F238E27FC236}">
                          <a16:creationId xmlns:a16="http://schemas.microsoft.com/office/drawing/2014/main" id="{02AB5677-1575-0C08-5680-DF2CA18AD7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58" name="Oval 120">
                      <a:extLst>
                        <a:ext uri="{FF2B5EF4-FFF2-40B4-BE49-F238E27FC236}">
                          <a16:creationId xmlns:a16="http://schemas.microsoft.com/office/drawing/2014/main" id="{C3C24AD5-BE2F-02E7-79B3-5DEA6F821C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242" name="Group 121">
                  <a:extLst>
                    <a:ext uri="{FF2B5EF4-FFF2-40B4-BE49-F238E27FC236}">
                      <a16:creationId xmlns:a16="http://schemas.microsoft.com/office/drawing/2014/main" id="{F166BB29-8527-7CDC-7C9D-2DB8F96AAF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7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251" name="Line 122">
                    <a:extLst>
                      <a:ext uri="{FF2B5EF4-FFF2-40B4-BE49-F238E27FC236}">
                        <a16:creationId xmlns:a16="http://schemas.microsoft.com/office/drawing/2014/main" id="{5D347AAD-93A2-34A0-7073-26484B863A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252" name="Group 123">
                    <a:extLst>
                      <a:ext uri="{FF2B5EF4-FFF2-40B4-BE49-F238E27FC236}">
                        <a16:creationId xmlns:a16="http://schemas.microsoft.com/office/drawing/2014/main" id="{E4DAAA2C-2C2B-A70F-5770-93F89CFBBC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253" name="Oval 124">
                      <a:extLst>
                        <a:ext uri="{FF2B5EF4-FFF2-40B4-BE49-F238E27FC236}">
                          <a16:creationId xmlns:a16="http://schemas.microsoft.com/office/drawing/2014/main" id="{E6DF244F-54FA-B14F-1D04-63E1655DE1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54" name="Oval 125">
                      <a:extLst>
                        <a:ext uri="{FF2B5EF4-FFF2-40B4-BE49-F238E27FC236}">
                          <a16:creationId xmlns:a16="http://schemas.microsoft.com/office/drawing/2014/main" id="{5846093A-D728-6384-3CB2-B548BA1C73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243" name="Group 126">
                  <a:extLst>
                    <a:ext uri="{FF2B5EF4-FFF2-40B4-BE49-F238E27FC236}">
                      <a16:creationId xmlns:a16="http://schemas.microsoft.com/office/drawing/2014/main" id="{0651E0C5-1632-0770-4F7F-9D51F43041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43" y="224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244" name="Group 127">
                    <a:extLst>
                      <a:ext uri="{FF2B5EF4-FFF2-40B4-BE49-F238E27FC236}">
                        <a16:creationId xmlns:a16="http://schemas.microsoft.com/office/drawing/2014/main" id="{D6920A6B-F896-96E0-8EAC-E669D02545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246" name="Rectangle 128">
                      <a:extLst>
                        <a:ext uri="{FF2B5EF4-FFF2-40B4-BE49-F238E27FC236}">
                          <a16:creationId xmlns:a16="http://schemas.microsoft.com/office/drawing/2014/main" id="{0EB1AA7C-522C-B260-29F3-66F431A9E8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47" name="Rectangle 129">
                      <a:extLst>
                        <a:ext uri="{FF2B5EF4-FFF2-40B4-BE49-F238E27FC236}">
                          <a16:creationId xmlns:a16="http://schemas.microsoft.com/office/drawing/2014/main" id="{9A5D795D-159C-40C0-DB06-36E7C022C7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48" name="Rectangle 130">
                      <a:extLst>
                        <a:ext uri="{FF2B5EF4-FFF2-40B4-BE49-F238E27FC236}">
                          <a16:creationId xmlns:a16="http://schemas.microsoft.com/office/drawing/2014/main" id="{6C96A162-A37E-84D2-4322-9421F828FD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49" name="Rectangle 131">
                      <a:extLst>
                        <a:ext uri="{FF2B5EF4-FFF2-40B4-BE49-F238E27FC236}">
                          <a16:creationId xmlns:a16="http://schemas.microsoft.com/office/drawing/2014/main" id="{4F1261DC-77D2-2237-8577-18E5E6199B4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50" name="Oval 132">
                      <a:extLst>
                        <a:ext uri="{FF2B5EF4-FFF2-40B4-BE49-F238E27FC236}">
                          <a16:creationId xmlns:a16="http://schemas.microsoft.com/office/drawing/2014/main" id="{A32844F5-A7D1-20D4-FD6B-DBBBA866EC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245" name="Oval 133">
                    <a:extLst>
                      <a:ext uri="{FF2B5EF4-FFF2-40B4-BE49-F238E27FC236}">
                        <a16:creationId xmlns:a16="http://schemas.microsoft.com/office/drawing/2014/main" id="{9DD916D5-CF8B-F9A4-8C0E-875D2D719A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221" name="Group 134">
                <a:extLst>
                  <a:ext uri="{FF2B5EF4-FFF2-40B4-BE49-F238E27FC236}">
                    <a16:creationId xmlns:a16="http://schemas.microsoft.com/office/drawing/2014/main" id="{FEFD2DFB-D4D2-88D5-FF07-281456D07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935"/>
                <a:ext cx="408" cy="494"/>
                <a:chOff x="2122" y="2491"/>
                <a:chExt cx="408" cy="494"/>
              </a:xfrm>
            </p:grpSpPr>
            <p:grpSp>
              <p:nvGrpSpPr>
                <p:cNvPr id="222" name="Group 135">
                  <a:extLst>
                    <a:ext uri="{FF2B5EF4-FFF2-40B4-BE49-F238E27FC236}">
                      <a16:creationId xmlns:a16="http://schemas.microsoft.com/office/drawing/2014/main" id="{F5B089DD-EB32-BA41-582A-1B8DD298C7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2122" y="2750"/>
                  <a:ext cx="408" cy="235"/>
                  <a:chOff x="3800" y="3022"/>
                  <a:chExt cx="408" cy="235"/>
                </a:xfrm>
              </p:grpSpPr>
              <p:grpSp>
                <p:nvGrpSpPr>
                  <p:cNvPr id="231" name="Group 136">
                    <a:extLst>
                      <a:ext uri="{FF2B5EF4-FFF2-40B4-BE49-F238E27FC236}">
                        <a16:creationId xmlns:a16="http://schemas.microsoft.com/office/drawing/2014/main" id="{8061E27F-E760-C559-CB5A-11DF61DADC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00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237" name="Line 137">
                      <a:extLst>
                        <a:ext uri="{FF2B5EF4-FFF2-40B4-BE49-F238E27FC236}">
                          <a16:creationId xmlns:a16="http://schemas.microsoft.com/office/drawing/2014/main" id="{3810C5F1-CD99-AB59-67CA-49A431C7DE5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238" name="Group 138">
                      <a:extLst>
                        <a:ext uri="{FF2B5EF4-FFF2-40B4-BE49-F238E27FC236}">
                          <a16:creationId xmlns:a16="http://schemas.microsoft.com/office/drawing/2014/main" id="{DAA4EAAA-3114-8BE3-02B7-22E18F7485D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239" name="Oval 139">
                        <a:extLst>
                          <a:ext uri="{FF2B5EF4-FFF2-40B4-BE49-F238E27FC236}">
                            <a16:creationId xmlns:a16="http://schemas.microsoft.com/office/drawing/2014/main" id="{89AC3F5F-E6D2-A23F-5ABD-CBEBB4D7CE5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240" name="Oval 140">
                        <a:extLst>
                          <a:ext uri="{FF2B5EF4-FFF2-40B4-BE49-F238E27FC236}">
                            <a16:creationId xmlns:a16="http://schemas.microsoft.com/office/drawing/2014/main" id="{316DA888-99C1-F101-7DE0-3EAF7983C3F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232" name="Group 141">
                    <a:extLst>
                      <a:ext uri="{FF2B5EF4-FFF2-40B4-BE49-F238E27FC236}">
                        <a16:creationId xmlns:a16="http://schemas.microsoft.com/office/drawing/2014/main" id="{571FBFF0-1A5A-0208-928C-E3EDA215D1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78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233" name="Line 142">
                      <a:extLst>
                        <a:ext uri="{FF2B5EF4-FFF2-40B4-BE49-F238E27FC236}">
                          <a16:creationId xmlns:a16="http://schemas.microsoft.com/office/drawing/2014/main" id="{D4B54791-6337-3A29-6CBA-8097BC8022A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234" name="Group 143">
                      <a:extLst>
                        <a:ext uri="{FF2B5EF4-FFF2-40B4-BE49-F238E27FC236}">
                          <a16:creationId xmlns:a16="http://schemas.microsoft.com/office/drawing/2014/main" id="{5C0E82AB-1DEF-8C1F-6FF8-EAA2D884A4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235" name="Oval 144">
                        <a:extLst>
                          <a:ext uri="{FF2B5EF4-FFF2-40B4-BE49-F238E27FC236}">
                            <a16:creationId xmlns:a16="http://schemas.microsoft.com/office/drawing/2014/main" id="{C5E43E08-62BE-1EB4-0439-F279EA60AF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236" name="Oval 145">
                        <a:extLst>
                          <a:ext uri="{FF2B5EF4-FFF2-40B4-BE49-F238E27FC236}">
                            <a16:creationId xmlns:a16="http://schemas.microsoft.com/office/drawing/2014/main" id="{5300F448-55F9-8CE7-9A3B-FCECD809276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23" name="Group 146">
                  <a:extLst>
                    <a:ext uri="{FF2B5EF4-FFF2-40B4-BE49-F238E27FC236}">
                      <a16:creationId xmlns:a16="http://schemas.microsoft.com/office/drawing/2014/main" id="{08DD06D9-827E-349F-8B2C-80030F6F2A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7" y="249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224" name="Group 147">
                    <a:extLst>
                      <a:ext uri="{FF2B5EF4-FFF2-40B4-BE49-F238E27FC236}">
                        <a16:creationId xmlns:a16="http://schemas.microsoft.com/office/drawing/2014/main" id="{2AC6485F-8045-EEAD-5C58-B12595DDFE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226" name="Rectangle 148">
                      <a:extLst>
                        <a:ext uri="{FF2B5EF4-FFF2-40B4-BE49-F238E27FC236}">
                          <a16:creationId xmlns:a16="http://schemas.microsoft.com/office/drawing/2014/main" id="{F30D3673-58C5-465F-FE08-092416A1400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27" name="Rectangle 149">
                      <a:extLst>
                        <a:ext uri="{FF2B5EF4-FFF2-40B4-BE49-F238E27FC236}">
                          <a16:creationId xmlns:a16="http://schemas.microsoft.com/office/drawing/2014/main" id="{E60954EA-843A-6FCE-D8E3-8D76A642DC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28" name="Rectangle 150">
                      <a:extLst>
                        <a:ext uri="{FF2B5EF4-FFF2-40B4-BE49-F238E27FC236}">
                          <a16:creationId xmlns:a16="http://schemas.microsoft.com/office/drawing/2014/main" id="{4A99F84D-B0ED-B311-AF32-24602EAB25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29" name="Rectangle 151">
                      <a:extLst>
                        <a:ext uri="{FF2B5EF4-FFF2-40B4-BE49-F238E27FC236}">
                          <a16:creationId xmlns:a16="http://schemas.microsoft.com/office/drawing/2014/main" id="{3655097F-13F2-746D-F6EE-C7911BDE57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230" name="Oval 152">
                      <a:extLst>
                        <a:ext uri="{FF2B5EF4-FFF2-40B4-BE49-F238E27FC236}">
                          <a16:creationId xmlns:a16="http://schemas.microsoft.com/office/drawing/2014/main" id="{E8A70715-3565-DFF7-DF99-7BEF3B3780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225" name="Oval 153">
                    <a:extLst>
                      <a:ext uri="{FF2B5EF4-FFF2-40B4-BE49-F238E27FC236}">
                        <a16:creationId xmlns:a16="http://schemas.microsoft.com/office/drawing/2014/main" id="{537B8917-8726-B3C5-7AA9-925A2805A0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27" name="Group 154">
              <a:extLst>
                <a:ext uri="{FF2B5EF4-FFF2-40B4-BE49-F238E27FC236}">
                  <a16:creationId xmlns:a16="http://schemas.microsoft.com/office/drawing/2014/main" id="{C5678FC6-9821-3A6D-4623-EEDEC7B3A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4595" y="2583767"/>
              <a:ext cx="324556" cy="1592602"/>
              <a:chOff x="4163" y="754"/>
              <a:chExt cx="589" cy="1225"/>
            </a:xfrm>
          </p:grpSpPr>
          <p:sp>
            <p:nvSpPr>
              <p:cNvPr id="143" name="Rectangle 155">
                <a:extLst>
                  <a:ext uri="{FF2B5EF4-FFF2-40B4-BE49-F238E27FC236}">
                    <a16:creationId xmlns:a16="http://schemas.microsoft.com/office/drawing/2014/main" id="{591A00ED-1418-9248-F3F9-20D9995A7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754"/>
                <a:ext cx="136" cy="12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Rectangle 156">
                <a:extLst>
                  <a:ext uri="{FF2B5EF4-FFF2-40B4-BE49-F238E27FC236}">
                    <a16:creationId xmlns:a16="http://schemas.microsoft.com/office/drawing/2014/main" id="{540F127A-DB88-6B55-184E-0535D254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754"/>
                <a:ext cx="453" cy="1225"/>
              </a:xfrm>
              <a:prstGeom prst="rect">
                <a:avLst/>
              </a:prstGeom>
              <a:solidFill>
                <a:srgbClr val="808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45" name="Group 157">
                <a:extLst>
                  <a:ext uri="{FF2B5EF4-FFF2-40B4-BE49-F238E27FC236}">
                    <a16:creationId xmlns:a16="http://schemas.microsoft.com/office/drawing/2014/main" id="{F56A2594-048F-FFE1-9866-95C3752F2A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0" y="888"/>
                <a:ext cx="282" cy="977"/>
                <a:chOff x="3183" y="2692"/>
                <a:chExt cx="282" cy="977"/>
              </a:xfrm>
            </p:grpSpPr>
            <p:grpSp>
              <p:nvGrpSpPr>
                <p:cNvPr id="158" name="Group 158">
                  <a:extLst>
                    <a:ext uri="{FF2B5EF4-FFF2-40B4-BE49-F238E27FC236}">
                      <a16:creationId xmlns:a16="http://schemas.microsoft.com/office/drawing/2014/main" id="{E76272DC-184B-FCA2-9779-9771137B91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3" y="3397"/>
                  <a:ext cx="272" cy="272"/>
                  <a:chOff x="3483" y="2568"/>
                  <a:chExt cx="544" cy="544"/>
                </a:xfrm>
              </p:grpSpPr>
              <p:sp>
                <p:nvSpPr>
                  <p:cNvPr id="214" name="Oval 159">
                    <a:extLst>
                      <a:ext uri="{FF2B5EF4-FFF2-40B4-BE49-F238E27FC236}">
                        <a16:creationId xmlns:a16="http://schemas.microsoft.com/office/drawing/2014/main" id="{0999DB75-23C1-5636-B23E-D5CC2E0A1F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5" name="Oval 160">
                    <a:extLst>
                      <a:ext uri="{FF2B5EF4-FFF2-40B4-BE49-F238E27FC236}">
                        <a16:creationId xmlns:a16="http://schemas.microsoft.com/office/drawing/2014/main" id="{11836901-14CE-6003-C22B-ED56A073E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6" name="Oval 161">
                    <a:extLst>
                      <a:ext uri="{FF2B5EF4-FFF2-40B4-BE49-F238E27FC236}">
                        <a16:creationId xmlns:a16="http://schemas.microsoft.com/office/drawing/2014/main" id="{C1955F8E-24AF-6C65-3616-0C958120F0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7" name="Oval 162">
                    <a:extLst>
                      <a:ext uri="{FF2B5EF4-FFF2-40B4-BE49-F238E27FC236}">
                        <a16:creationId xmlns:a16="http://schemas.microsoft.com/office/drawing/2014/main" id="{F21EE39B-6162-BF1E-43BD-8C6675BE05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59" name="Group 163">
                  <a:extLst>
                    <a:ext uri="{FF2B5EF4-FFF2-40B4-BE49-F238E27FC236}">
                      <a16:creationId xmlns:a16="http://schemas.microsoft.com/office/drawing/2014/main" id="{5FA66A08-D4AC-39D6-F8F6-9FE9FA4D02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4" y="3334"/>
                  <a:ext cx="272" cy="272"/>
                  <a:chOff x="3483" y="2568"/>
                  <a:chExt cx="544" cy="544"/>
                </a:xfrm>
              </p:grpSpPr>
              <p:sp>
                <p:nvSpPr>
                  <p:cNvPr id="210" name="Oval 164">
                    <a:extLst>
                      <a:ext uri="{FF2B5EF4-FFF2-40B4-BE49-F238E27FC236}">
                        <a16:creationId xmlns:a16="http://schemas.microsoft.com/office/drawing/2014/main" id="{145EB260-2D2D-7F81-3CFE-B7EAC23DEB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1" name="Oval 165">
                    <a:extLst>
                      <a:ext uri="{FF2B5EF4-FFF2-40B4-BE49-F238E27FC236}">
                        <a16:creationId xmlns:a16="http://schemas.microsoft.com/office/drawing/2014/main" id="{B81AFE15-6707-061E-B92C-3E4EDBEA9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2" name="Oval 166">
                    <a:extLst>
                      <a:ext uri="{FF2B5EF4-FFF2-40B4-BE49-F238E27FC236}">
                        <a16:creationId xmlns:a16="http://schemas.microsoft.com/office/drawing/2014/main" id="{4BD15083-C3CB-B775-FEFB-58298C8C04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3" name="Oval 167">
                    <a:extLst>
                      <a:ext uri="{FF2B5EF4-FFF2-40B4-BE49-F238E27FC236}">
                        <a16:creationId xmlns:a16="http://schemas.microsoft.com/office/drawing/2014/main" id="{1928DAA9-BAD8-F9C7-7E19-E16828443A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0" name="Group 168">
                  <a:extLst>
                    <a:ext uri="{FF2B5EF4-FFF2-40B4-BE49-F238E27FC236}">
                      <a16:creationId xmlns:a16="http://schemas.microsoft.com/office/drawing/2014/main" id="{98DB7666-73B6-9F65-F7A1-89BD6592DC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5" y="3269"/>
                  <a:ext cx="272" cy="272"/>
                  <a:chOff x="3483" y="2568"/>
                  <a:chExt cx="544" cy="544"/>
                </a:xfrm>
              </p:grpSpPr>
              <p:sp>
                <p:nvSpPr>
                  <p:cNvPr id="206" name="Oval 169">
                    <a:extLst>
                      <a:ext uri="{FF2B5EF4-FFF2-40B4-BE49-F238E27FC236}">
                        <a16:creationId xmlns:a16="http://schemas.microsoft.com/office/drawing/2014/main" id="{7E80701E-613C-B385-A4EF-54798F4481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7" name="Oval 170">
                    <a:extLst>
                      <a:ext uri="{FF2B5EF4-FFF2-40B4-BE49-F238E27FC236}">
                        <a16:creationId xmlns:a16="http://schemas.microsoft.com/office/drawing/2014/main" id="{BC113D07-FEE4-1328-563A-897B3BCCAA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8" name="Oval 171">
                    <a:extLst>
                      <a:ext uri="{FF2B5EF4-FFF2-40B4-BE49-F238E27FC236}">
                        <a16:creationId xmlns:a16="http://schemas.microsoft.com/office/drawing/2014/main" id="{E473705F-BE99-40A9-970A-4CE22AE325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9" name="Oval 172">
                    <a:extLst>
                      <a:ext uri="{FF2B5EF4-FFF2-40B4-BE49-F238E27FC236}">
                        <a16:creationId xmlns:a16="http://schemas.microsoft.com/office/drawing/2014/main" id="{95BCAEDF-59B7-6B84-F4B9-C7BD93E010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1" name="Group 173">
                  <a:extLst>
                    <a:ext uri="{FF2B5EF4-FFF2-40B4-BE49-F238E27FC236}">
                      <a16:creationId xmlns:a16="http://schemas.microsoft.com/office/drawing/2014/main" id="{92A63DDB-F644-3B27-2A14-A6843BF209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205"/>
                  <a:ext cx="272" cy="272"/>
                  <a:chOff x="3483" y="2568"/>
                  <a:chExt cx="544" cy="544"/>
                </a:xfrm>
              </p:grpSpPr>
              <p:sp>
                <p:nvSpPr>
                  <p:cNvPr id="202" name="Oval 174">
                    <a:extLst>
                      <a:ext uri="{FF2B5EF4-FFF2-40B4-BE49-F238E27FC236}">
                        <a16:creationId xmlns:a16="http://schemas.microsoft.com/office/drawing/2014/main" id="{1CE10183-4565-9931-AE4B-4085B2D9E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3" name="Oval 175">
                    <a:extLst>
                      <a:ext uri="{FF2B5EF4-FFF2-40B4-BE49-F238E27FC236}">
                        <a16:creationId xmlns:a16="http://schemas.microsoft.com/office/drawing/2014/main" id="{4B83B41D-8BC9-82E5-63C1-0E59316F23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4" name="Oval 176">
                    <a:extLst>
                      <a:ext uri="{FF2B5EF4-FFF2-40B4-BE49-F238E27FC236}">
                        <a16:creationId xmlns:a16="http://schemas.microsoft.com/office/drawing/2014/main" id="{E38106AA-084F-42CF-29B3-18D0208411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5" name="Oval 177">
                    <a:extLst>
                      <a:ext uri="{FF2B5EF4-FFF2-40B4-BE49-F238E27FC236}">
                        <a16:creationId xmlns:a16="http://schemas.microsoft.com/office/drawing/2014/main" id="{974A2B2B-73B4-D4DF-98D6-2EF867B4E6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2" name="Group 178">
                  <a:extLst>
                    <a:ext uri="{FF2B5EF4-FFF2-40B4-BE49-F238E27FC236}">
                      <a16:creationId xmlns:a16="http://schemas.microsoft.com/office/drawing/2014/main" id="{BAF726BA-B92E-9A06-D283-EB08E9EF88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141"/>
                  <a:ext cx="272" cy="272"/>
                  <a:chOff x="3483" y="2568"/>
                  <a:chExt cx="544" cy="544"/>
                </a:xfrm>
              </p:grpSpPr>
              <p:sp>
                <p:nvSpPr>
                  <p:cNvPr id="198" name="Oval 179">
                    <a:extLst>
                      <a:ext uri="{FF2B5EF4-FFF2-40B4-BE49-F238E27FC236}">
                        <a16:creationId xmlns:a16="http://schemas.microsoft.com/office/drawing/2014/main" id="{DEEFC80C-36DF-A63B-02F2-6E72CD5337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9" name="Oval 180">
                    <a:extLst>
                      <a:ext uri="{FF2B5EF4-FFF2-40B4-BE49-F238E27FC236}">
                        <a16:creationId xmlns:a16="http://schemas.microsoft.com/office/drawing/2014/main" id="{9A2A5535-C056-D57E-6D2D-702EBDE361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0" name="Oval 181">
                    <a:extLst>
                      <a:ext uri="{FF2B5EF4-FFF2-40B4-BE49-F238E27FC236}">
                        <a16:creationId xmlns:a16="http://schemas.microsoft.com/office/drawing/2014/main" id="{D2680450-E2BE-DDDA-70B2-473C9E39C8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1" name="Oval 182">
                    <a:extLst>
                      <a:ext uri="{FF2B5EF4-FFF2-40B4-BE49-F238E27FC236}">
                        <a16:creationId xmlns:a16="http://schemas.microsoft.com/office/drawing/2014/main" id="{45D843E4-C21B-6135-0A32-60AD21B51A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3" name="Group 183">
                  <a:extLst>
                    <a:ext uri="{FF2B5EF4-FFF2-40B4-BE49-F238E27FC236}">
                      <a16:creationId xmlns:a16="http://schemas.microsoft.com/office/drawing/2014/main" id="{A39A4DAB-95E1-2926-5AD2-B0BC72374A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0" y="2884"/>
                  <a:ext cx="272" cy="272"/>
                  <a:chOff x="3483" y="2568"/>
                  <a:chExt cx="544" cy="544"/>
                </a:xfrm>
              </p:grpSpPr>
              <p:sp>
                <p:nvSpPr>
                  <p:cNvPr id="194" name="Oval 184">
                    <a:extLst>
                      <a:ext uri="{FF2B5EF4-FFF2-40B4-BE49-F238E27FC236}">
                        <a16:creationId xmlns:a16="http://schemas.microsoft.com/office/drawing/2014/main" id="{15CD42A2-7091-0C5B-C1A2-2A8A6B1966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5" name="Oval 185">
                    <a:extLst>
                      <a:ext uri="{FF2B5EF4-FFF2-40B4-BE49-F238E27FC236}">
                        <a16:creationId xmlns:a16="http://schemas.microsoft.com/office/drawing/2014/main" id="{06C05954-351D-5ECC-19D3-C80A906DBF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6" name="Oval 186">
                    <a:extLst>
                      <a:ext uri="{FF2B5EF4-FFF2-40B4-BE49-F238E27FC236}">
                        <a16:creationId xmlns:a16="http://schemas.microsoft.com/office/drawing/2014/main" id="{60CEE2B6-79F6-5FB0-FDCF-FDB72F565C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7" name="Oval 187">
                    <a:extLst>
                      <a:ext uri="{FF2B5EF4-FFF2-40B4-BE49-F238E27FC236}">
                        <a16:creationId xmlns:a16="http://schemas.microsoft.com/office/drawing/2014/main" id="{07AD7F2C-40E3-B82E-2CAE-ADE0842E93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4" name="Group 188">
                  <a:extLst>
                    <a:ext uri="{FF2B5EF4-FFF2-40B4-BE49-F238E27FC236}">
                      <a16:creationId xmlns:a16="http://schemas.microsoft.com/office/drawing/2014/main" id="{332BCD7C-4D09-8981-E1D1-7016C034C1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7" y="3076"/>
                  <a:ext cx="272" cy="272"/>
                  <a:chOff x="3483" y="2568"/>
                  <a:chExt cx="544" cy="544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C49E6877-CECD-9B06-A8E0-B712375AE4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491708E4-35AB-DE53-9CA2-687072B62B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E13A4FDC-AD2F-A313-E04E-668134CBE0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AACD7306-2195-A064-902C-B282F599E6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5" name="Group 193">
                  <a:extLst>
                    <a:ext uri="{FF2B5EF4-FFF2-40B4-BE49-F238E27FC236}">
                      <a16:creationId xmlns:a16="http://schemas.microsoft.com/office/drawing/2014/main" id="{5366183D-E230-1E5E-3E72-BC00B3B68C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3013"/>
                  <a:ext cx="272" cy="272"/>
                  <a:chOff x="3483" y="2568"/>
                  <a:chExt cx="544" cy="544"/>
                </a:xfrm>
              </p:grpSpPr>
              <p:sp>
                <p:nvSpPr>
                  <p:cNvPr id="186" name="Oval 194">
                    <a:extLst>
                      <a:ext uri="{FF2B5EF4-FFF2-40B4-BE49-F238E27FC236}">
                        <a16:creationId xmlns:a16="http://schemas.microsoft.com/office/drawing/2014/main" id="{EE56F44E-B60B-43B3-5481-C0612585C4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7" name="Oval 195">
                    <a:extLst>
                      <a:ext uri="{FF2B5EF4-FFF2-40B4-BE49-F238E27FC236}">
                        <a16:creationId xmlns:a16="http://schemas.microsoft.com/office/drawing/2014/main" id="{32C0D651-5E5E-14C9-BF0F-53D792370F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8" name="Oval 196">
                    <a:extLst>
                      <a:ext uri="{FF2B5EF4-FFF2-40B4-BE49-F238E27FC236}">
                        <a16:creationId xmlns:a16="http://schemas.microsoft.com/office/drawing/2014/main" id="{25A0C308-21DE-275B-9615-E3825B37C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9" name="Oval 197">
                    <a:extLst>
                      <a:ext uri="{FF2B5EF4-FFF2-40B4-BE49-F238E27FC236}">
                        <a16:creationId xmlns:a16="http://schemas.microsoft.com/office/drawing/2014/main" id="{911CACB8-4699-178F-CA72-F6E05658E7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6" name="Group 198">
                  <a:extLst>
                    <a:ext uri="{FF2B5EF4-FFF2-40B4-BE49-F238E27FC236}">
                      <a16:creationId xmlns:a16="http://schemas.microsoft.com/office/drawing/2014/main" id="{E7F1B64E-FCA8-58C5-597B-E212829F40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2948"/>
                  <a:ext cx="272" cy="272"/>
                  <a:chOff x="3483" y="2568"/>
                  <a:chExt cx="544" cy="544"/>
                </a:xfrm>
              </p:grpSpPr>
              <p:sp>
                <p:nvSpPr>
                  <p:cNvPr id="182" name="Oval 199">
                    <a:extLst>
                      <a:ext uri="{FF2B5EF4-FFF2-40B4-BE49-F238E27FC236}">
                        <a16:creationId xmlns:a16="http://schemas.microsoft.com/office/drawing/2014/main" id="{61CC082A-14D7-8452-6C0B-C420B160A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3" name="Oval 200">
                    <a:extLst>
                      <a:ext uri="{FF2B5EF4-FFF2-40B4-BE49-F238E27FC236}">
                        <a16:creationId xmlns:a16="http://schemas.microsoft.com/office/drawing/2014/main" id="{87441FD4-DB01-0906-554A-E5719AE6DE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4" name="Oval 201">
                    <a:extLst>
                      <a:ext uri="{FF2B5EF4-FFF2-40B4-BE49-F238E27FC236}">
                        <a16:creationId xmlns:a16="http://schemas.microsoft.com/office/drawing/2014/main" id="{534730F8-B8D3-435E-03FE-146036C385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5" name="Oval 202">
                    <a:extLst>
                      <a:ext uri="{FF2B5EF4-FFF2-40B4-BE49-F238E27FC236}">
                        <a16:creationId xmlns:a16="http://schemas.microsoft.com/office/drawing/2014/main" id="{AB70315A-8D56-F0BF-C608-3DDE5AB82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7" name="Group 203">
                  <a:extLst>
                    <a:ext uri="{FF2B5EF4-FFF2-40B4-BE49-F238E27FC236}">
                      <a16:creationId xmlns:a16="http://schemas.microsoft.com/office/drawing/2014/main" id="{1A58FB0B-A8DB-DDDF-1911-F3DCDC6E4E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3" y="2692"/>
                  <a:ext cx="272" cy="272"/>
                  <a:chOff x="3483" y="2568"/>
                  <a:chExt cx="544" cy="544"/>
                </a:xfrm>
              </p:grpSpPr>
              <p:sp>
                <p:nvSpPr>
                  <p:cNvPr id="178" name="Oval 204">
                    <a:extLst>
                      <a:ext uri="{FF2B5EF4-FFF2-40B4-BE49-F238E27FC236}">
                        <a16:creationId xmlns:a16="http://schemas.microsoft.com/office/drawing/2014/main" id="{4F04B652-C85D-5B54-DEAE-6051CDF066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9" name="Oval 205">
                    <a:extLst>
                      <a:ext uri="{FF2B5EF4-FFF2-40B4-BE49-F238E27FC236}">
                        <a16:creationId xmlns:a16="http://schemas.microsoft.com/office/drawing/2014/main" id="{D7A1ABBD-4B9E-C6D7-0921-EDF5482B29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0" name="Oval 206">
                    <a:extLst>
                      <a:ext uri="{FF2B5EF4-FFF2-40B4-BE49-F238E27FC236}">
                        <a16:creationId xmlns:a16="http://schemas.microsoft.com/office/drawing/2014/main" id="{6E9932B0-2FD8-7306-089F-140F609902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1" name="Oval 207">
                    <a:extLst>
                      <a:ext uri="{FF2B5EF4-FFF2-40B4-BE49-F238E27FC236}">
                        <a16:creationId xmlns:a16="http://schemas.microsoft.com/office/drawing/2014/main" id="{3E01F741-7DB5-E534-5690-5C94E74A1C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8" name="Group 208">
                  <a:extLst>
                    <a:ext uri="{FF2B5EF4-FFF2-40B4-BE49-F238E27FC236}">
                      <a16:creationId xmlns:a16="http://schemas.microsoft.com/office/drawing/2014/main" id="{10000D0E-5660-FA48-CF85-AB5906D679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1" y="2820"/>
                  <a:ext cx="272" cy="272"/>
                  <a:chOff x="3483" y="2568"/>
                  <a:chExt cx="544" cy="544"/>
                </a:xfrm>
              </p:grpSpPr>
              <p:sp>
                <p:nvSpPr>
                  <p:cNvPr id="174" name="Oval 209">
                    <a:extLst>
                      <a:ext uri="{FF2B5EF4-FFF2-40B4-BE49-F238E27FC236}">
                        <a16:creationId xmlns:a16="http://schemas.microsoft.com/office/drawing/2014/main" id="{B2860E5E-1C1F-4BD5-2FC8-35D1F5A91C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5" name="Oval 210">
                    <a:extLst>
                      <a:ext uri="{FF2B5EF4-FFF2-40B4-BE49-F238E27FC236}">
                        <a16:creationId xmlns:a16="http://schemas.microsoft.com/office/drawing/2014/main" id="{8B2A7A96-7DB0-E7DE-1A55-8B5385EAD9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6" name="Oval 211">
                    <a:extLst>
                      <a:ext uri="{FF2B5EF4-FFF2-40B4-BE49-F238E27FC236}">
                        <a16:creationId xmlns:a16="http://schemas.microsoft.com/office/drawing/2014/main" id="{D94D36BC-ACD5-EEFD-867F-FF1FE32713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7" name="Oval 212">
                    <a:extLst>
                      <a:ext uri="{FF2B5EF4-FFF2-40B4-BE49-F238E27FC236}">
                        <a16:creationId xmlns:a16="http://schemas.microsoft.com/office/drawing/2014/main" id="{4BE33ABB-2DF5-E0ED-9860-83C81A2895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69" name="Group 213">
                  <a:extLst>
                    <a:ext uri="{FF2B5EF4-FFF2-40B4-BE49-F238E27FC236}">
                      <a16:creationId xmlns:a16="http://schemas.microsoft.com/office/drawing/2014/main" id="{F0105A3A-733C-685F-51EE-3DF61FF630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2" y="2755"/>
                  <a:ext cx="272" cy="272"/>
                  <a:chOff x="3483" y="2568"/>
                  <a:chExt cx="544" cy="544"/>
                </a:xfrm>
              </p:grpSpPr>
              <p:sp>
                <p:nvSpPr>
                  <p:cNvPr id="170" name="Oval 214">
                    <a:extLst>
                      <a:ext uri="{FF2B5EF4-FFF2-40B4-BE49-F238E27FC236}">
                        <a16:creationId xmlns:a16="http://schemas.microsoft.com/office/drawing/2014/main" id="{B515DBD2-E057-1520-583F-D2B35024AE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1" name="Oval 215">
                    <a:extLst>
                      <a:ext uri="{FF2B5EF4-FFF2-40B4-BE49-F238E27FC236}">
                        <a16:creationId xmlns:a16="http://schemas.microsoft.com/office/drawing/2014/main" id="{7D047D35-9491-A928-CC58-7F53E6EAA7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2" name="Oval 216">
                    <a:extLst>
                      <a:ext uri="{FF2B5EF4-FFF2-40B4-BE49-F238E27FC236}">
                        <a16:creationId xmlns:a16="http://schemas.microsoft.com/office/drawing/2014/main" id="{9E771846-10B2-AD78-9779-E4F054FC1D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73" name="Oval 217">
                    <a:extLst>
                      <a:ext uri="{FF2B5EF4-FFF2-40B4-BE49-F238E27FC236}">
                        <a16:creationId xmlns:a16="http://schemas.microsoft.com/office/drawing/2014/main" id="{AAFF0967-9765-896C-75D3-529DDB5632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46" name="Group 218">
                <a:extLst>
                  <a:ext uri="{FF2B5EF4-FFF2-40B4-BE49-F238E27FC236}">
                    <a16:creationId xmlns:a16="http://schemas.microsoft.com/office/drawing/2014/main" id="{8A60E4A8-AEAE-9A68-5103-0DC42218AC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1752"/>
                <a:ext cx="363" cy="227"/>
                <a:chOff x="3029" y="2976"/>
                <a:chExt cx="1270" cy="681"/>
              </a:xfrm>
            </p:grpSpPr>
            <p:grpSp>
              <p:nvGrpSpPr>
                <p:cNvPr id="153" name="Group 219">
                  <a:extLst>
                    <a:ext uri="{FF2B5EF4-FFF2-40B4-BE49-F238E27FC236}">
                      <a16:creationId xmlns:a16="http://schemas.microsoft.com/office/drawing/2014/main" id="{502ABBA5-36C9-427B-C4B4-E1818A75D4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976"/>
                  <a:ext cx="1270" cy="499"/>
                  <a:chOff x="3211" y="2704"/>
                  <a:chExt cx="1270" cy="499"/>
                </a:xfrm>
              </p:grpSpPr>
              <p:sp>
                <p:nvSpPr>
                  <p:cNvPr id="156" name="Rectangle 220">
                    <a:extLst>
                      <a:ext uri="{FF2B5EF4-FFF2-40B4-BE49-F238E27FC236}">
                        <a16:creationId xmlns:a16="http://schemas.microsoft.com/office/drawing/2014/main" id="{B9A39A06-73A2-53D8-B167-7CDDEB6044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57" name="Rectangle 221">
                    <a:extLst>
                      <a:ext uri="{FF2B5EF4-FFF2-40B4-BE49-F238E27FC236}">
                        <a16:creationId xmlns:a16="http://schemas.microsoft.com/office/drawing/2014/main" id="{CC4D0B6B-6112-65C3-549E-9FB1F65738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154" name="Rectangle 222">
                  <a:extLst>
                    <a:ext uri="{FF2B5EF4-FFF2-40B4-BE49-F238E27FC236}">
                      <a16:creationId xmlns:a16="http://schemas.microsoft.com/office/drawing/2014/main" id="{9053552D-4B95-6906-1A0D-1DBF0CC35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5" name="Rectangle 223">
                  <a:extLst>
                    <a:ext uri="{FF2B5EF4-FFF2-40B4-BE49-F238E27FC236}">
                      <a16:creationId xmlns:a16="http://schemas.microsoft.com/office/drawing/2014/main" id="{E7A22FA3-B260-EFB5-A9CB-1F23A7A68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47" name="Group 224">
                <a:extLst>
                  <a:ext uri="{FF2B5EF4-FFF2-40B4-BE49-F238E27FC236}">
                    <a16:creationId xmlns:a16="http://schemas.microsoft.com/office/drawing/2014/main" id="{D281BC2F-F2F0-829F-B052-ACCECD093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754"/>
                <a:ext cx="363" cy="227"/>
                <a:chOff x="3029" y="2069"/>
                <a:chExt cx="1270" cy="681"/>
              </a:xfrm>
            </p:grpSpPr>
            <p:grpSp>
              <p:nvGrpSpPr>
                <p:cNvPr id="148" name="Group 225">
                  <a:extLst>
                    <a:ext uri="{FF2B5EF4-FFF2-40B4-BE49-F238E27FC236}">
                      <a16:creationId xmlns:a16="http://schemas.microsoft.com/office/drawing/2014/main" id="{8B1ADD75-08A5-C44F-6A5C-8DAEF5E375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251"/>
                  <a:ext cx="1270" cy="499"/>
                  <a:chOff x="3211" y="2704"/>
                  <a:chExt cx="1270" cy="499"/>
                </a:xfrm>
              </p:grpSpPr>
              <p:sp>
                <p:nvSpPr>
                  <p:cNvPr id="151" name="Rectangle 226">
                    <a:extLst>
                      <a:ext uri="{FF2B5EF4-FFF2-40B4-BE49-F238E27FC236}">
                        <a16:creationId xmlns:a16="http://schemas.microsoft.com/office/drawing/2014/main" id="{FC06DCA2-1150-4A16-7E64-17C002E4D4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52" name="Rectangle 227">
                    <a:extLst>
                      <a:ext uri="{FF2B5EF4-FFF2-40B4-BE49-F238E27FC236}">
                        <a16:creationId xmlns:a16="http://schemas.microsoft.com/office/drawing/2014/main" id="{778EC3E8-CCEE-A395-706F-34E606076F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149" name="Rectangle 228">
                  <a:extLst>
                    <a:ext uri="{FF2B5EF4-FFF2-40B4-BE49-F238E27FC236}">
                      <a16:creationId xmlns:a16="http://schemas.microsoft.com/office/drawing/2014/main" id="{78779B8E-D9B3-02A2-8320-B5D7B793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0" name="Rectangle 229">
                  <a:extLst>
                    <a:ext uri="{FF2B5EF4-FFF2-40B4-BE49-F238E27FC236}">
                      <a16:creationId xmlns:a16="http://schemas.microsoft.com/office/drawing/2014/main" id="{1BDD2E52-0EBB-4595-7003-9807BD1B3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8" name="Group 581">
              <a:extLst>
                <a:ext uri="{FF2B5EF4-FFF2-40B4-BE49-F238E27FC236}">
                  <a16:creationId xmlns:a16="http://schemas.microsoft.com/office/drawing/2014/main" id="{0ECFC192-FE13-D282-6397-414ACE3C4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766" y="2434022"/>
              <a:ext cx="209915" cy="1757185"/>
              <a:chOff x="398" y="935"/>
              <a:chExt cx="545" cy="1407"/>
            </a:xfrm>
          </p:grpSpPr>
          <p:grpSp>
            <p:nvGrpSpPr>
              <p:cNvPr id="119" name="Group 582">
                <a:extLst>
                  <a:ext uri="{FF2B5EF4-FFF2-40B4-BE49-F238E27FC236}">
                    <a16:creationId xmlns:a16="http://schemas.microsoft.com/office/drawing/2014/main" id="{43575820-4DC8-C111-9F91-B27C5E813A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" y="1071"/>
                <a:ext cx="545" cy="1134"/>
                <a:chOff x="1487" y="2614"/>
                <a:chExt cx="862" cy="1088"/>
              </a:xfrm>
            </p:grpSpPr>
            <p:sp>
              <p:nvSpPr>
                <p:cNvPr id="134" name="Line 583">
                  <a:extLst>
                    <a:ext uri="{FF2B5EF4-FFF2-40B4-BE49-F238E27FC236}">
                      <a16:creationId xmlns:a16="http://schemas.microsoft.com/office/drawing/2014/main" id="{3035D4EE-41EE-1F0F-90DB-289EBCFA33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5" name="Line 584">
                  <a:extLst>
                    <a:ext uri="{FF2B5EF4-FFF2-40B4-BE49-F238E27FC236}">
                      <a16:creationId xmlns:a16="http://schemas.microsoft.com/office/drawing/2014/main" id="{B7F0E38C-B44E-9D0A-F094-954C5CA942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272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6" name="Line 585">
                  <a:extLst>
                    <a:ext uri="{FF2B5EF4-FFF2-40B4-BE49-F238E27FC236}">
                      <a16:creationId xmlns:a16="http://schemas.microsoft.com/office/drawing/2014/main" id="{04EC874E-7858-40D1-4EF1-CE0964738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6" y="2614"/>
                  <a:ext cx="273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7" name="Rectangle 586">
                  <a:extLst>
                    <a:ext uri="{FF2B5EF4-FFF2-40B4-BE49-F238E27FC236}">
                      <a16:creationId xmlns:a16="http://schemas.microsoft.com/office/drawing/2014/main" id="{F7B6598C-7BDB-13E8-85FC-455DCB090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9" y="2976"/>
                  <a:ext cx="318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8" name="Line 587">
                  <a:extLst>
                    <a:ext uri="{FF2B5EF4-FFF2-40B4-BE49-F238E27FC236}">
                      <a16:creationId xmlns:a16="http://schemas.microsoft.com/office/drawing/2014/main" id="{B4A2D38D-C86A-B525-7EEC-87DE48D1C5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7" y="3339"/>
                  <a:ext cx="272" cy="36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9" name="Line 588">
                  <a:extLst>
                    <a:ext uri="{FF2B5EF4-FFF2-40B4-BE49-F238E27FC236}">
                      <a16:creationId xmlns:a16="http://schemas.microsoft.com/office/drawing/2014/main" id="{661BDF5C-17C3-5B0F-81C9-7982FD76AE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77" y="3339"/>
                  <a:ext cx="272" cy="363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0" name="Line 589">
                  <a:extLst>
                    <a:ext uri="{FF2B5EF4-FFF2-40B4-BE49-F238E27FC236}">
                      <a16:creationId xmlns:a16="http://schemas.microsoft.com/office/drawing/2014/main" id="{F35BB848-DF39-7F78-B11E-63BDF0F277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1" name="Line 590">
                  <a:extLst>
                    <a:ext uri="{FF2B5EF4-FFF2-40B4-BE49-F238E27FC236}">
                      <a16:creationId xmlns:a16="http://schemas.microsoft.com/office/drawing/2014/main" id="{DF29D223-9C0B-3834-D400-70903B96B3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9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2" name="Line 591">
                  <a:extLst>
                    <a:ext uri="{FF2B5EF4-FFF2-40B4-BE49-F238E27FC236}">
                      <a16:creationId xmlns:a16="http://schemas.microsoft.com/office/drawing/2014/main" id="{BDE9E68C-6C86-D90D-3BA9-4EB85235A5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3702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20" name="Group 592">
                <a:extLst>
                  <a:ext uri="{FF2B5EF4-FFF2-40B4-BE49-F238E27FC236}">
                    <a16:creationId xmlns:a16="http://schemas.microsoft.com/office/drawing/2014/main" id="{AC3FA661-A972-87EF-DBF7-CBC5C96822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1979"/>
                <a:ext cx="227" cy="363"/>
                <a:chOff x="2485" y="2840"/>
                <a:chExt cx="590" cy="940"/>
              </a:xfrm>
            </p:grpSpPr>
            <p:sp>
              <p:nvSpPr>
                <p:cNvPr id="128" name="Oval 593">
                  <a:extLst>
                    <a:ext uri="{FF2B5EF4-FFF2-40B4-BE49-F238E27FC236}">
                      <a16:creationId xmlns:a16="http://schemas.microsoft.com/office/drawing/2014/main" id="{39005E5C-4344-D158-03E7-9322F7437E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9" name="AutoShape 594">
                  <a:extLst>
                    <a:ext uri="{FF2B5EF4-FFF2-40B4-BE49-F238E27FC236}">
                      <a16:creationId xmlns:a16="http://schemas.microsoft.com/office/drawing/2014/main" id="{A0B89168-4CD3-5957-C4DE-30E423DFD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0" name="Rectangle 595">
                  <a:extLst>
                    <a:ext uri="{FF2B5EF4-FFF2-40B4-BE49-F238E27FC236}">
                      <a16:creationId xmlns:a16="http://schemas.microsoft.com/office/drawing/2014/main" id="{77529217-2272-BD1A-3F9B-6685B0797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1" name="Oval 596">
                  <a:extLst>
                    <a:ext uri="{FF2B5EF4-FFF2-40B4-BE49-F238E27FC236}">
                      <a16:creationId xmlns:a16="http://schemas.microsoft.com/office/drawing/2014/main" id="{1A9EF11E-EEA6-1DFD-D147-332A95973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2" name="Oval 597">
                  <a:extLst>
                    <a:ext uri="{FF2B5EF4-FFF2-40B4-BE49-F238E27FC236}">
                      <a16:creationId xmlns:a16="http://schemas.microsoft.com/office/drawing/2014/main" id="{A9BA0B44-5AF6-12C4-01FF-D37ADD8E6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3" name="Oval 598">
                  <a:extLst>
                    <a:ext uri="{FF2B5EF4-FFF2-40B4-BE49-F238E27FC236}">
                      <a16:creationId xmlns:a16="http://schemas.microsoft.com/office/drawing/2014/main" id="{D97C6902-A594-4746-BDC6-50D7FAEC6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21" name="Group 599">
                <a:extLst>
                  <a:ext uri="{FF2B5EF4-FFF2-40B4-BE49-F238E27FC236}">
                    <a16:creationId xmlns:a16="http://schemas.microsoft.com/office/drawing/2014/main" id="{AD51BD2E-074B-38DE-8A71-ABD2047296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935"/>
                <a:ext cx="227" cy="363"/>
                <a:chOff x="2485" y="2840"/>
                <a:chExt cx="590" cy="940"/>
              </a:xfrm>
            </p:grpSpPr>
            <p:sp>
              <p:nvSpPr>
                <p:cNvPr id="122" name="Oval 600">
                  <a:extLst>
                    <a:ext uri="{FF2B5EF4-FFF2-40B4-BE49-F238E27FC236}">
                      <a16:creationId xmlns:a16="http://schemas.microsoft.com/office/drawing/2014/main" id="{7F973CF1-AD27-A2EC-4787-E11F8E21F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3" name="AutoShape 601">
                  <a:extLst>
                    <a:ext uri="{FF2B5EF4-FFF2-40B4-BE49-F238E27FC236}">
                      <a16:creationId xmlns:a16="http://schemas.microsoft.com/office/drawing/2014/main" id="{516E0B4C-DEBB-81B2-4877-6618C4859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" name="Rectangle 602">
                  <a:extLst>
                    <a:ext uri="{FF2B5EF4-FFF2-40B4-BE49-F238E27FC236}">
                      <a16:creationId xmlns:a16="http://schemas.microsoft.com/office/drawing/2014/main" id="{5F5FBFD1-9D72-6124-0B15-F8C2B1E1B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5" name="Oval 603">
                  <a:extLst>
                    <a:ext uri="{FF2B5EF4-FFF2-40B4-BE49-F238E27FC236}">
                      <a16:creationId xmlns:a16="http://schemas.microsoft.com/office/drawing/2014/main" id="{933F866C-7827-FB80-0A6C-99D80BAE0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6" name="Oval 604">
                  <a:extLst>
                    <a:ext uri="{FF2B5EF4-FFF2-40B4-BE49-F238E27FC236}">
                      <a16:creationId xmlns:a16="http://schemas.microsoft.com/office/drawing/2014/main" id="{698B9C55-806F-D5C9-5CE2-58D43170D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7" name="Oval 605">
                  <a:extLst>
                    <a:ext uri="{FF2B5EF4-FFF2-40B4-BE49-F238E27FC236}">
                      <a16:creationId xmlns:a16="http://schemas.microsoft.com/office/drawing/2014/main" id="{A5C4E25D-0D25-8DDC-9835-060F0C19A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9" name="Group 606">
              <a:extLst>
                <a:ext uri="{FF2B5EF4-FFF2-40B4-BE49-F238E27FC236}">
                  <a16:creationId xmlns:a16="http://schemas.microsoft.com/office/drawing/2014/main" id="{5B83A241-29CB-789F-B92F-E1E16D10B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7630" y="2580858"/>
              <a:ext cx="367933" cy="1463516"/>
              <a:chOff x="943" y="1026"/>
              <a:chExt cx="952" cy="1270"/>
            </a:xfrm>
          </p:grpSpPr>
          <p:grpSp>
            <p:nvGrpSpPr>
              <p:cNvPr id="77" name="Group 607">
                <a:extLst>
                  <a:ext uri="{FF2B5EF4-FFF2-40B4-BE49-F238E27FC236}">
                    <a16:creationId xmlns:a16="http://schemas.microsoft.com/office/drawing/2014/main" id="{412EB547-8C68-FF3F-302D-DC46B4BA6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1026"/>
                <a:ext cx="635" cy="1270"/>
                <a:chOff x="943" y="1026"/>
                <a:chExt cx="635" cy="1225"/>
              </a:xfrm>
            </p:grpSpPr>
            <p:sp>
              <p:nvSpPr>
                <p:cNvPr id="89" name="Rectangle 608">
                  <a:extLst>
                    <a:ext uri="{FF2B5EF4-FFF2-40B4-BE49-F238E27FC236}">
                      <a16:creationId xmlns:a16="http://schemas.microsoft.com/office/drawing/2014/main" id="{164CB3D8-00F3-401D-9B1B-FF1EBFC0C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" y="1026"/>
                  <a:ext cx="635" cy="1225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90" name="Group 609">
                  <a:extLst>
                    <a:ext uri="{FF2B5EF4-FFF2-40B4-BE49-F238E27FC236}">
                      <a16:creationId xmlns:a16="http://schemas.microsoft.com/office/drawing/2014/main" id="{BCFF1685-CA31-85B9-CC66-0D42DA7564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8" y="1040"/>
                  <a:ext cx="545" cy="1179"/>
                  <a:chOff x="2440" y="2432"/>
                  <a:chExt cx="589" cy="1052"/>
                </a:xfrm>
              </p:grpSpPr>
              <p:grpSp>
                <p:nvGrpSpPr>
                  <p:cNvPr id="91" name="Group 610">
                    <a:extLst>
                      <a:ext uri="{FF2B5EF4-FFF2-40B4-BE49-F238E27FC236}">
                        <a16:creationId xmlns:a16="http://schemas.microsoft.com/office/drawing/2014/main" id="{B9AB4C94-9102-08C9-6ED3-417252D4B1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87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115" name="Rectangle 611">
                      <a:extLst>
                        <a:ext uri="{FF2B5EF4-FFF2-40B4-BE49-F238E27FC236}">
                          <a16:creationId xmlns:a16="http://schemas.microsoft.com/office/drawing/2014/main" id="{B5B028BE-DD37-01C3-0E3E-62B69063F2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6" name="Rectangle 612">
                      <a:extLst>
                        <a:ext uri="{FF2B5EF4-FFF2-40B4-BE49-F238E27FC236}">
                          <a16:creationId xmlns:a16="http://schemas.microsoft.com/office/drawing/2014/main" id="{2B8D6FCA-AE9D-C147-A054-A4E3879095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7" name="Line 613">
                      <a:extLst>
                        <a:ext uri="{FF2B5EF4-FFF2-40B4-BE49-F238E27FC236}">
                          <a16:creationId xmlns:a16="http://schemas.microsoft.com/office/drawing/2014/main" id="{657A78C2-00AC-E572-96AD-8BD5702F8F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8" name="Line 614">
                      <a:extLst>
                        <a:ext uri="{FF2B5EF4-FFF2-40B4-BE49-F238E27FC236}">
                          <a16:creationId xmlns:a16="http://schemas.microsoft.com/office/drawing/2014/main" id="{20F6A663-24A0-7DB3-2815-32A8DFF4CC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92" name="Line 615">
                    <a:extLst>
                      <a:ext uri="{FF2B5EF4-FFF2-40B4-BE49-F238E27FC236}">
                        <a16:creationId xmlns:a16="http://schemas.microsoft.com/office/drawing/2014/main" id="{5C50D094-E425-1CDC-7A40-EAF4858680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71" y="2931"/>
                    <a:ext cx="5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3" name="Line 616">
                    <a:extLst>
                      <a:ext uri="{FF2B5EF4-FFF2-40B4-BE49-F238E27FC236}">
                        <a16:creationId xmlns:a16="http://schemas.microsoft.com/office/drawing/2014/main" id="{DA3404AB-53BE-3D28-1561-13B1C04342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28" y="2849"/>
                    <a:ext cx="0" cy="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4" name="Line 617">
                    <a:extLst>
                      <a:ext uri="{FF2B5EF4-FFF2-40B4-BE49-F238E27FC236}">
                        <a16:creationId xmlns:a16="http://schemas.microsoft.com/office/drawing/2014/main" id="{C7E9F932-0827-056A-D3BD-DA192920A0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8" y="2849"/>
                    <a:ext cx="11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5" name="computr1">
                    <a:extLst>
                      <a:ext uri="{FF2B5EF4-FFF2-40B4-BE49-F238E27FC236}">
                        <a16:creationId xmlns:a16="http://schemas.microsoft.com/office/drawing/2014/main" id="{72F0C89D-9639-0031-1048-8936D7EEDF4C}"/>
                      </a:ext>
                    </a:extLst>
                  </p:cNvPr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53" y="2432"/>
                    <a:ext cx="276" cy="312"/>
                  </a:xfrm>
                  <a:custGeom>
                    <a:avLst/>
                    <a:gdLst>
                      <a:gd name="T0" fmla="*/ 19535 w 21600"/>
                      <a:gd name="T1" fmla="*/ 0 h 21600"/>
                      <a:gd name="T2" fmla="*/ 10800 w 21600"/>
                      <a:gd name="T3" fmla="*/ 0 h 21600"/>
                      <a:gd name="T4" fmla="*/ 2065 w 21600"/>
                      <a:gd name="T5" fmla="*/ 0 h 21600"/>
                      <a:gd name="T6" fmla="*/ 0 w 21600"/>
                      <a:gd name="T7" fmla="*/ 15388 h 21600"/>
                      <a:gd name="T8" fmla="*/ 0 w 21600"/>
                      <a:gd name="T9" fmla="*/ 21600 h 21600"/>
                      <a:gd name="T10" fmla="*/ 10800 w 21600"/>
                      <a:gd name="T11" fmla="*/ 21600 h 21600"/>
                      <a:gd name="T12" fmla="*/ 21600 w 21600"/>
                      <a:gd name="T13" fmla="*/ 21600 h 21600"/>
                      <a:gd name="T14" fmla="*/ 21600 w 21600"/>
                      <a:gd name="T15" fmla="*/ 15388 h 21600"/>
                      <a:gd name="T16" fmla="*/ 19535 w 21600"/>
                      <a:gd name="T17" fmla="*/ 13553 h 21600"/>
                      <a:gd name="T18" fmla="*/ 2065 w 21600"/>
                      <a:gd name="T19" fmla="*/ 13553 h 21600"/>
                      <a:gd name="T20" fmla="*/ 2065 w 21600"/>
                      <a:gd name="T21" fmla="*/ 6776 h 21600"/>
                      <a:gd name="T22" fmla="*/ 19535 w 21600"/>
                      <a:gd name="T23" fmla="*/ 6776 h 21600"/>
                      <a:gd name="T24" fmla="*/ 0 w 21600"/>
                      <a:gd name="T25" fmla="*/ 18494 h 21600"/>
                      <a:gd name="T26" fmla="*/ 21600 w 21600"/>
                      <a:gd name="T27" fmla="*/ 18494 h 21600"/>
                      <a:gd name="T28" fmla="*/ 4923 w 21600"/>
                      <a:gd name="T29" fmla="*/ 2541 h 21600"/>
                      <a:gd name="T30" fmla="*/ 16756 w 21600"/>
                      <a:gd name="T31" fmla="*/ 11153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T28" t="T29" r="T30" b="T31"/>
                    <a:pathLst>
                      <a:path w="21600" h="21600" extrusionOk="0">
                        <a:moveTo>
                          <a:pt x="16994" y="15388"/>
                        </a:moveTo>
                        <a:lnTo>
                          <a:pt x="16994" y="13553"/>
                        </a:lnTo>
                        <a:lnTo>
                          <a:pt x="19535" y="13553"/>
                        </a:lnTo>
                        <a:lnTo>
                          <a:pt x="19535" y="10729"/>
                        </a:lnTo>
                        <a:lnTo>
                          <a:pt x="19535" y="6776"/>
                        </a:lnTo>
                        <a:lnTo>
                          <a:pt x="19535" y="0"/>
                        </a:lnTo>
                        <a:lnTo>
                          <a:pt x="10800" y="0"/>
                        </a:lnTo>
                        <a:lnTo>
                          <a:pt x="2065" y="0"/>
                        </a:lnTo>
                        <a:lnTo>
                          <a:pt x="2065" y="6776"/>
                        </a:lnTo>
                        <a:lnTo>
                          <a:pt x="2065" y="10729"/>
                        </a:lnTo>
                        <a:lnTo>
                          <a:pt x="2065" y="13553"/>
                        </a:lnTo>
                        <a:lnTo>
                          <a:pt x="4606" y="13553"/>
                        </a:lnTo>
                        <a:lnTo>
                          <a:pt x="4606" y="15388"/>
                        </a:lnTo>
                        <a:lnTo>
                          <a:pt x="0" y="15388"/>
                        </a:lnTo>
                        <a:lnTo>
                          <a:pt x="0" y="21600"/>
                        </a:lnTo>
                        <a:lnTo>
                          <a:pt x="10800" y="21600"/>
                        </a:lnTo>
                        <a:lnTo>
                          <a:pt x="21600" y="21600"/>
                        </a:lnTo>
                        <a:lnTo>
                          <a:pt x="21600" y="15388"/>
                        </a:lnTo>
                        <a:lnTo>
                          <a:pt x="16994" y="15388"/>
                        </a:lnTo>
                        <a:close/>
                      </a:path>
                      <a:path w="21600" h="21600" extrusionOk="0">
                        <a:moveTo>
                          <a:pt x="4606" y="15388"/>
                        </a:moveTo>
                        <a:lnTo>
                          <a:pt x="4606" y="13553"/>
                        </a:lnTo>
                        <a:lnTo>
                          <a:pt x="16994" y="13553"/>
                        </a:lnTo>
                        <a:lnTo>
                          <a:pt x="16994" y="15388"/>
                        </a:lnTo>
                        <a:lnTo>
                          <a:pt x="4606" y="15388"/>
                        </a:lnTo>
                      </a:path>
                      <a:path w="21600" h="21600" extrusionOk="0">
                        <a:moveTo>
                          <a:pt x="4606" y="11294"/>
                        </a:moveTo>
                        <a:lnTo>
                          <a:pt x="4606" y="2259"/>
                        </a:lnTo>
                        <a:lnTo>
                          <a:pt x="16994" y="2259"/>
                        </a:lnTo>
                        <a:lnTo>
                          <a:pt x="16994" y="11294"/>
                        </a:lnTo>
                        <a:lnTo>
                          <a:pt x="4606" y="11294"/>
                        </a:lnTo>
                        <a:moveTo>
                          <a:pt x="13976" y="17082"/>
                        </a:moveTo>
                        <a:lnTo>
                          <a:pt x="13976" y="16376"/>
                        </a:lnTo>
                        <a:lnTo>
                          <a:pt x="20171" y="16376"/>
                        </a:lnTo>
                        <a:lnTo>
                          <a:pt x="20171" y="17082"/>
                        </a:lnTo>
                        <a:lnTo>
                          <a:pt x="13976" y="17082"/>
                        </a:lnTo>
                      </a:path>
                    </a:pathLst>
                  </a:custGeom>
                  <a:solidFill>
                    <a:srgbClr val="FFFFCC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107763" dir="135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96" name="Group 619">
                    <a:extLst>
                      <a:ext uri="{FF2B5EF4-FFF2-40B4-BE49-F238E27FC236}">
                        <a16:creationId xmlns:a16="http://schemas.microsoft.com/office/drawing/2014/main" id="{6BE5BCED-F9D0-1545-4986-F6E6DDFB91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06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111" name="Rectangle 620">
                      <a:extLst>
                        <a:ext uri="{FF2B5EF4-FFF2-40B4-BE49-F238E27FC236}">
                          <a16:creationId xmlns:a16="http://schemas.microsoft.com/office/drawing/2014/main" id="{97B7D0CE-E8D0-A3F1-2252-6D40D2E4BA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2" name="Rectangle 621">
                      <a:extLst>
                        <a:ext uri="{FF2B5EF4-FFF2-40B4-BE49-F238E27FC236}">
                          <a16:creationId xmlns:a16="http://schemas.microsoft.com/office/drawing/2014/main" id="{E292465E-9CA2-0E04-D25E-748339F97A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3" name="Line 622">
                      <a:extLst>
                        <a:ext uri="{FF2B5EF4-FFF2-40B4-BE49-F238E27FC236}">
                          <a16:creationId xmlns:a16="http://schemas.microsoft.com/office/drawing/2014/main" id="{C9E8A349-C95B-207C-3445-FA0CEE66E3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4" name="Line 623">
                      <a:extLst>
                        <a:ext uri="{FF2B5EF4-FFF2-40B4-BE49-F238E27FC236}">
                          <a16:creationId xmlns:a16="http://schemas.microsoft.com/office/drawing/2014/main" id="{61619E54-DB6C-6889-9340-F387C58A8AF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7" name="Group 624">
                    <a:extLst>
                      <a:ext uri="{FF2B5EF4-FFF2-40B4-BE49-F238E27FC236}">
                        <a16:creationId xmlns:a16="http://schemas.microsoft.com/office/drawing/2014/main" id="{D00C0521-FB49-1C1B-14B7-1B2F58EC49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294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107" name="Rectangle 625">
                      <a:extLst>
                        <a:ext uri="{FF2B5EF4-FFF2-40B4-BE49-F238E27FC236}">
                          <a16:creationId xmlns:a16="http://schemas.microsoft.com/office/drawing/2014/main" id="{9007EA07-CA83-FF9E-A67E-9E63E2894F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8" name="Rectangle 626">
                      <a:extLst>
                        <a:ext uri="{FF2B5EF4-FFF2-40B4-BE49-F238E27FC236}">
                          <a16:creationId xmlns:a16="http://schemas.microsoft.com/office/drawing/2014/main" id="{2705A5F4-EB07-7E24-26C4-A0DB5D4A82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9" name="Line 627">
                      <a:extLst>
                        <a:ext uri="{FF2B5EF4-FFF2-40B4-BE49-F238E27FC236}">
                          <a16:creationId xmlns:a16="http://schemas.microsoft.com/office/drawing/2014/main" id="{27397636-87E7-6B97-8B18-E9C732CBA2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0" name="Line 628">
                      <a:extLst>
                        <a:ext uri="{FF2B5EF4-FFF2-40B4-BE49-F238E27FC236}">
                          <a16:creationId xmlns:a16="http://schemas.microsoft.com/office/drawing/2014/main" id="{6AF38137-3D4C-0D57-C680-F89EF2ECAD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8" name="Group 629">
                    <a:extLst>
                      <a:ext uri="{FF2B5EF4-FFF2-40B4-BE49-F238E27FC236}">
                        <a16:creationId xmlns:a16="http://schemas.microsoft.com/office/drawing/2014/main" id="{8E88E6DF-F92A-9820-F8EF-2F97CEB86D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067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104" name="Line 630">
                      <a:extLst>
                        <a:ext uri="{FF2B5EF4-FFF2-40B4-BE49-F238E27FC236}">
                          <a16:creationId xmlns:a16="http://schemas.microsoft.com/office/drawing/2014/main" id="{AFF4F5C3-527B-7676-CDD2-4AFB1CA683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5" name="Line 631">
                      <a:extLst>
                        <a:ext uri="{FF2B5EF4-FFF2-40B4-BE49-F238E27FC236}">
                          <a16:creationId xmlns:a16="http://schemas.microsoft.com/office/drawing/2014/main" id="{05216CFD-D3DA-0E3C-A3D0-4952B08691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6" name="Line 632">
                      <a:extLst>
                        <a:ext uri="{FF2B5EF4-FFF2-40B4-BE49-F238E27FC236}">
                          <a16:creationId xmlns:a16="http://schemas.microsoft.com/office/drawing/2014/main" id="{4CC2CA8F-4FEC-E414-367E-4A39655847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99" name="Group 633">
                    <a:extLst>
                      <a:ext uri="{FF2B5EF4-FFF2-40B4-BE49-F238E27FC236}">
                        <a16:creationId xmlns:a16="http://schemas.microsoft.com/office/drawing/2014/main" id="{2648366C-66DF-1DD0-B8A3-0F6D77FBCF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294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101" name="Line 634">
                      <a:extLst>
                        <a:ext uri="{FF2B5EF4-FFF2-40B4-BE49-F238E27FC236}">
                          <a16:creationId xmlns:a16="http://schemas.microsoft.com/office/drawing/2014/main" id="{2715CFD6-8621-DD59-E51E-DAFB34200AC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2" name="Line 635">
                      <a:extLst>
                        <a:ext uri="{FF2B5EF4-FFF2-40B4-BE49-F238E27FC236}">
                          <a16:creationId xmlns:a16="http://schemas.microsoft.com/office/drawing/2014/main" id="{9C547F2B-F759-4070-4276-176E58822D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03" name="Line 636">
                      <a:extLst>
                        <a:ext uri="{FF2B5EF4-FFF2-40B4-BE49-F238E27FC236}">
                          <a16:creationId xmlns:a16="http://schemas.microsoft.com/office/drawing/2014/main" id="{9814643B-F8CE-C14C-B8F0-8EE4CD250D4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100" name="Line 637">
                    <a:extLst>
                      <a:ext uri="{FF2B5EF4-FFF2-40B4-BE49-F238E27FC236}">
                        <a16:creationId xmlns:a16="http://schemas.microsoft.com/office/drawing/2014/main" id="{7FF6277F-4D53-D32A-34D8-DF1A5EB79B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2750"/>
                    <a:ext cx="0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78" name="Group 638">
                <a:extLst>
                  <a:ext uri="{FF2B5EF4-FFF2-40B4-BE49-F238E27FC236}">
                    <a16:creationId xmlns:a16="http://schemas.microsoft.com/office/drawing/2014/main" id="{6B7A9C2C-C6E4-70C2-937D-85B7EEFD24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8" y="1026"/>
                <a:ext cx="317" cy="1270"/>
                <a:chOff x="1850" y="2432"/>
                <a:chExt cx="317" cy="1406"/>
              </a:xfrm>
            </p:grpSpPr>
            <p:sp>
              <p:nvSpPr>
                <p:cNvPr id="79" name="Rectangle 639">
                  <a:extLst>
                    <a:ext uri="{FF2B5EF4-FFF2-40B4-BE49-F238E27FC236}">
                      <a16:creationId xmlns:a16="http://schemas.microsoft.com/office/drawing/2014/main" id="{9F804C6A-5486-4A9D-8A64-062BAEAFD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" y="2432"/>
                  <a:ext cx="136" cy="1406"/>
                </a:xfrm>
                <a:prstGeom prst="rect">
                  <a:avLst/>
                </a:prstGeom>
                <a:solidFill>
                  <a:srgbClr val="3399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80" name="Group 640">
                  <a:extLst>
                    <a:ext uri="{FF2B5EF4-FFF2-40B4-BE49-F238E27FC236}">
                      <a16:creationId xmlns:a16="http://schemas.microsoft.com/office/drawing/2014/main" id="{51C0E538-56D1-650B-6AC5-296C5750A6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2659"/>
                  <a:ext cx="181" cy="90"/>
                  <a:chOff x="2167" y="2750"/>
                  <a:chExt cx="454" cy="90"/>
                </a:xfrm>
              </p:grpSpPr>
              <p:sp>
                <p:nvSpPr>
                  <p:cNvPr id="87" name="Rectangle 641">
                    <a:extLst>
                      <a:ext uri="{FF2B5EF4-FFF2-40B4-BE49-F238E27FC236}">
                        <a16:creationId xmlns:a16="http://schemas.microsoft.com/office/drawing/2014/main" id="{07A5C7A1-81CE-EF1E-4B48-C6EC80E1BB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8" name="AutoShape 642">
                    <a:extLst>
                      <a:ext uri="{FF2B5EF4-FFF2-40B4-BE49-F238E27FC236}">
                        <a16:creationId xmlns:a16="http://schemas.microsoft.com/office/drawing/2014/main" id="{C940123C-FBF9-827B-4606-AC343912D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1" name="Group 643">
                  <a:extLst>
                    <a:ext uri="{FF2B5EF4-FFF2-40B4-BE49-F238E27FC236}">
                      <a16:creationId xmlns:a16="http://schemas.microsoft.com/office/drawing/2014/main" id="{2812DE69-158A-397D-D3A0-4909508360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113"/>
                  <a:ext cx="181" cy="90"/>
                  <a:chOff x="2167" y="2750"/>
                  <a:chExt cx="454" cy="90"/>
                </a:xfrm>
              </p:grpSpPr>
              <p:sp>
                <p:nvSpPr>
                  <p:cNvPr id="85" name="Rectangle 644">
                    <a:extLst>
                      <a:ext uri="{FF2B5EF4-FFF2-40B4-BE49-F238E27FC236}">
                        <a16:creationId xmlns:a16="http://schemas.microsoft.com/office/drawing/2014/main" id="{71BDD3FB-A4AF-8D18-FA20-16E8748AD3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6" name="AutoShape 645">
                    <a:extLst>
                      <a:ext uri="{FF2B5EF4-FFF2-40B4-BE49-F238E27FC236}">
                        <a16:creationId xmlns:a16="http://schemas.microsoft.com/office/drawing/2014/main" id="{68702696-5683-83A6-8A64-0591800EA0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2" name="Group 646">
                  <a:extLst>
                    <a:ext uri="{FF2B5EF4-FFF2-40B4-BE49-F238E27FC236}">
                      <a16:creationId xmlns:a16="http://schemas.microsoft.com/office/drawing/2014/main" id="{BEA50D40-4DDA-605F-EF03-E901B1F653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475"/>
                  <a:ext cx="181" cy="90"/>
                  <a:chOff x="2167" y="2750"/>
                  <a:chExt cx="454" cy="90"/>
                </a:xfrm>
              </p:grpSpPr>
              <p:sp>
                <p:nvSpPr>
                  <p:cNvPr id="83" name="Rectangle 647">
                    <a:extLst>
                      <a:ext uri="{FF2B5EF4-FFF2-40B4-BE49-F238E27FC236}">
                        <a16:creationId xmlns:a16="http://schemas.microsoft.com/office/drawing/2014/main" id="{E7D45189-8171-F5D4-0013-7EB2A9D3F8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84" name="AutoShape 648">
                    <a:extLst>
                      <a:ext uri="{FF2B5EF4-FFF2-40B4-BE49-F238E27FC236}">
                        <a16:creationId xmlns:a16="http://schemas.microsoft.com/office/drawing/2014/main" id="{B677059D-FB49-CBC6-3D64-24B09B50CC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30" name="Group 649">
              <a:extLst>
                <a:ext uri="{FF2B5EF4-FFF2-40B4-BE49-F238E27FC236}">
                  <a16:creationId xmlns:a16="http://schemas.microsoft.com/office/drawing/2014/main" id="{B6824661-06D9-FA59-9FD8-B1EC67A5A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883" y="2517870"/>
              <a:ext cx="368707" cy="1602283"/>
              <a:chOff x="1312" y="353"/>
              <a:chExt cx="452" cy="947"/>
            </a:xfrm>
          </p:grpSpPr>
          <p:grpSp>
            <p:nvGrpSpPr>
              <p:cNvPr id="59" name="Group 650">
                <a:extLst>
                  <a:ext uri="{FF2B5EF4-FFF2-40B4-BE49-F238E27FC236}">
                    <a16:creationId xmlns:a16="http://schemas.microsoft.com/office/drawing/2014/main" id="{44CA9C51-4392-FEA7-6D10-F4098BE948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" y="353"/>
                <a:ext cx="107" cy="942"/>
                <a:chOff x="3256" y="972"/>
                <a:chExt cx="227" cy="1542"/>
              </a:xfrm>
            </p:grpSpPr>
            <p:sp>
              <p:nvSpPr>
                <p:cNvPr id="72" name="Rectangle 651">
                  <a:extLst>
                    <a:ext uri="{FF2B5EF4-FFF2-40B4-BE49-F238E27FC236}">
                      <a16:creationId xmlns:a16="http://schemas.microsoft.com/office/drawing/2014/main" id="{4ED548A0-98CA-39D9-A69F-A6EFB5AA7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73" name="Group 652">
                  <a:extLst>
                    <a:ext uri="{FF2B5EF4-FFF2-40B4-BE49-F238E27FC236}">
                      <a16:creationId xmlns:a16="http://schemas.microsoft.com/office/drawing/2014/main" id="{DF2E622D-CCEE-EE41-7BC2-B3BC14C234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74" name="Rectangle 653">
                    <a:extLst>
                      <a:ext uri="{FF2B5EF4-FFF2-40B4-BE49-F238E27FC236}">
                        <a16:creationId xmlns:a16="http://schemas.microsoft.com/office/drawing/2014/main" id="{BA4617E0-A553-F432-D239-FA20EF29F5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5" name="Oval 654">
                    <a:extLst>
                      <a:ext uri="{FF2B5EF4-FFF2-40B4-BE49-F238E27FC236}">
                        <a16:creationId xmlns:a16="http://schemas.microsoft.com/office/drawing/2014/main" id="{023EC50C-E712-B565-4644-3D7283014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6" name="Oval 655">
                    <a:extLst>
                      <a:ext uri="{FF2B5EF4-FFF2-40B4-BE49-F238E27FC236}">
                        <a16:creationId xmlns:a16="http://schemas.microsoft.com/office/drawing/2014/main" id="{12E46C48-4DBE-98A6-03DD-8B169C804E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60" name="Group 656">
                <a:extLst>
                  <a:ext uri="{FF2B5EF4-FFF2-40B4-BE49-F238E27FC236}">
                    <a16:creationId xmlns:a16="http://schemas.microsoft.com/office/drawing/2014/main" id="{6F0ED06C-E989-9421-6CD6-C660D5528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4" y="359"/>
                <a:ext cx="108" cy="941"/>
                <a:chOff x="3256" y="972"/>
                <a:chExt cx="227" cy="1542"/>
              </a:xfrm>
            </p:grpSpPr>
            <p:sp>
              <p:nvSpPr>
                <p:cNvPr id="67" name="Rectangle 657">
                  <a:extLst>
                    <a:ext uri="{FF2B5EF4-FFF2-40B4-BE49-F238E27FC236}">
                      <a16:creationId xmlns:a16="http://schemas.microsoft.com/office/drawing/2014/main" id="{AE52F2D5-8F17-0DDF-5102-AE595F40B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68" name="Group 658">
                  <a:extLst>
                    <a:ext uri="{FF2B5EF4-FFF2-40B4-BE49-F238E27FC236}">
                      <a16:creationId xmlns:a16="http://schemas.microsoft.com/office/drawing/2014/main" id="{E16BF2CA-F668-D51D-2BE6-A09D607FD9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69" name="Rectangle 659">
                    <a:extLst>
                      <a:ext uri="{FF2B5EF4-FFF2-40B4-BE49-F238E27FC236}">
                        <a16:creationId xmlns:a16="http://schemas.microsoft.com/office/drawing/2014/main" id="{983D0A53-8194-AD59-1742-211A2CF751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0" name="Oval 660">
                    <a:extLst>
                      <a:ext uri="{FF2B5EF4-FFF2-40B4-BE49-F238E27FC236}">
                        <a16:creationId xmlns:a16="http://schemas.microsoft.com/office/drawing/2014/main" id="{6BC6E03D-0B6C-1702-F99E-9EF8C607C2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" name="Oval 661">
                    <a:extLst>
                      <a:ext uri="{FF2B5EF4-FFF2-40B4-BE49-F238E27FC236}">
                        <a16:creationId xmlns:a16="http://schemas.microsoft.com/office/drawing/2014/main" id="{6CED32C9-D687-A6CF-2EAC-D23F34E57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61" name="Group 662">
                <a:extLst>
                  <a:ext uri="{FF2B5EF4-FFF2-40B4-BE49-F238E27FC236}">
                    <a16:creationId xmlns:a16="http://schemas.microsoft.com/office/drawing/2014/main" id="{9623F89B-E86C-ACA0-1074-D876F99F93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6" y="359"/>
                <a:ext cx="108" cy="941"/>
                <a:chOff x="3256" y="972"/>
                <a:chExt cx="227" cy="1542"/>
              </a:xfrm>
            </p:grpSpPr>
            <p:sp>
              <p:nvSpPr>
                <p:cNvPr id="62" name="Rectangle 663">
                  <a:extLst>
                    <a:ext uri="{FF2B5EF4-FFF2-40B4-BE49-F238E27FC236}">
                      <a16:creationId xmlns:a16="http://schemas.microsoft.com/office/drawing/2014/main" id="{5442FB09-BD33-3FF7-545B-626BB93D5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63" name="Group 664">
                  <a:extLst>
                    <a:ext uri="{FF2B5EF4-FFF2-40B4-BE49-F238E27FC236}">
                      <a16:creationId xmlns:a16="http://schemas.microsoft.com/office/drawing/2014/main" id="{2DDFBFAF-DB58-9483-4719-9B73FB7D62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64" name="Rectangle 665">
                    <a:extLst>
                      <a:ext uri="{FF2B5EF4-FFF2-40B4-BE49-F238E27FC236}">
                        <a16:creationId xmlns:a16="http://schemas.microsoft.com/office/drawing/2014/main" id="{77E6E034-8556-15DA-EBE1-0E1870955E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5" name="Oval 666">
                    <a:extLst>
                      <a:ext uri="{FF2B5EF4-FFF2-40B4-BE49-F238E27FC236}">
                        <a16:creationId xmlns:a16="http://schemas.microsoft.com/office/drawing/2014/main" id="{A74FC35F-7ED3-11C5-0EBC-FE44D50BA2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6" name="Oval 667">
                    <a:extLst>
                      <a:ext uri="{FF2B5EF4-FFF2-40B4-BE49-F238E27FC236}">
                        <a16:creationId xmlns:a16="http://schemas.microsoft.com/office/drawing/2014/main" id="{9F3ECB84-E150-1FE5-06CB-9931C61239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37283198-8F69-6416-7C03-2E9CB5DDA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50" y="2650242"/>
              <a:ext cx="427505" cy="1344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E2E5545-B67F-616E-524D-9F4479B927F9}"/>
                </a:ext>
              </a:extLst>
            </p:cNvPr>
            <p:cNvCxnSpPr/>
            <p:nvPr/>
          </p:nvCxnSpPr>
          <p:spPr>
            <a:xfrm>
              <a:off x="3719072" y="3079926"/>
              <a:ext cx="224476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3CA62164-77E8-236A-C71B-A76DD377CCB9}"/>
                </a:ext>
              </a:extLst>
            </p:cNvPr>
            <p:cNvCxnSpPr/>
            <p:nvPr/>
          </p:nvCxnSpPr>
          <p:spPr>
            <a:xfrm>
              <a:off x="3722269" y="3603681"/>
              <a:ext cx="21797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E94FC9F-E060-B3BF-B8AC-EBD9D895E0F8}"/>
                </a:ext>
              </a:extLst>
            </p:cNvPr>
            <p:cNvCxnSpPr>
              <a:cxnSpLocks/>
            </p:cNvCxnSpPr>
            <p:nvPr/>
          </p:nvCxnSpPr>
          <p:spPr>
            <a:xfrm>
              <a:off x="3752487" y="3193409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AD1E3B5-B88E-387A-5CB4-82812F7C5B88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52" y="3743526"/>
              <a:ext cx="164613" cy="410304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9EB87B09-F497-766D-FF16-F2A869BE466B}"/>
                </a:ext>
              </a:extLst>
            </p:cNvPr>
            <p:cNvCxnSpPr>
              <a:cxnSpLocks/>
            </p:cNvCxnSpPr>
            <p:nvPr/>
          </p:nvCxnSpPr>
          <p:spPr>
            <a:xfrm>
              <a:off x="3917262" y="3167136"/>
              <a:ext cx="178590" cy="510449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CC8B2416-E03A-49D2-EA9C-ECA5BFEDAD1F}"/>
                </a:ext>
              </a:extLst>
            </p:cNvPr>
            <p:cNvCxnSpPr>
              <a:cxnSpLocks/>
            </p:cNvCxnSpPr>
            <p:nvPr/>
          </p:nvCxnSpPr>
          <p:spPr>
            <a:xfrm>
              <a:off x="4188266" y="3720758"/>
              <a:ext cx="164272" cy="4161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E90A9F1-E4F7-F8B2-939B-E4EE0DC5B13A}"/>
                </a:ext>
              </a:extLst>
            </p:cNvPr>
            <p:cNvCxnSpPr>
              <a:cxnSpLocks/>
            </p:cNvCxnSpPr>
            <p:nvPr/>
          </p:nvCxnSpPr>
          <p:spPr>
            <a:xfrm>
              <a:off x="4215262" y="4199705"/>
              <a:ext cx="0" cy="5093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54C24B7-FC5B-72AB-894A-01B62AF06A1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286" y="4208652"/>
              <a:ext cx="0" cy="50042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33D9A16-19EF-CF3C-057D-8C62E0725CD8}"/>
                </a:ext>
              </a:extLst>
            </p:cNvPr>
            <p:cNvSpPr/>
            <p:nvPr/>
          </p:nvSpPr>
          <p:spPr>
            <a:xfrm>
              <a:off x="2589931" y="2522702"/>
              <a:ext cx="41316" cy="1485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2D31AB0F-F59D-AC57-5326-11312EB57134}"/>
                </a:ext>
              </a:extLst>
            </p:cNvPr>
            <p:cNvCxnSpPr>
              <a:cxnSpLocks/>
            </p:cNvCxnSpPr>
            <p:nvPr/>
          </p:nvCxnSpPr>
          <p:spPr>
            <a:xfrm>
              <a:off x="5096387" y="3129492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EF18B8A3-DB0B-737C-4C71-83BBFD3275C8}"/>
                </a:ext>
              </a:extLst>
            </p:cNvPr>
            <p:cNvCxnSpPr>
              <a:cxnSpLocks/>
            </p:cNvCxnSpPr>
            <p:nvPr/>
          </p:nvCxnSpPr>
          <p:spPr>
            <a:xfrm>
              <a:off x="5261163" y="3103219"/>
              <a:ext cx="178590" cy="510449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908353F-BA3A-D5B1-E138-90603AFDEC00}"/>
                </a:ext>
              </a:extLst>
            </p:cNvPr>
            <p:cNvSpPr/>
            <p:nvPr/>
          </p:nvSpPr>
          <p:spPr>
            <a:xfrm rot="5400000">
              <a:off x="4230601" y="4055213"/>
              <a:ext cx="93650" cy="9617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7E15C0A-4089-13C0-48F5-2AA5DC1955C7}"/>
                </a:ext>
              </a:extLst>
            </p:cNvPr>
            <p:cNvSpPr/>
            <p:nvPr/>
          </p:nvSpPr>
          <p:spPr>
            <a:xfrm>
              <a:off x="2630334" y="2733377"/>
              <a:ext cx="294362" cy="1241576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13A3070-A83F-720E-7CB5-F2B1E9A7ABC2}"/>
                </a:ext>
              </a:extLst>
            </p:cNvPr>
            <p:cNvSpPr/>
            <p:nvPr/>
          </p:nvSpPr>
          <p:spPr>
            <a:xfrm>
              <a:off x="3224434" y="2763882"/>
              <a:ext cx="294362" cy="1229239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5B4F0B1C-FDD5-9424-5AF0-C6F1E4CC9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314" y="4396279"/>
              <a:ext cx="543345" cy="1079061"/>
            </a:xfrm>
            <a:prstGeom prst="rect">
              <a:avLst/>
            </a:prstGeom>
            <a:pattFill prst="pct80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AutoShape 43">
              <a:extLst>
                <a:ext uri="{FF2B5EF4-FFF2-40B4-BE49-F238E27FC236}">
                  <a16:creationId xmlns:a16="http://schemas.microsoft.com/office/drawing/2014/main" id="{D773C4AB-DDBD-3258-1784-DA1A00706A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5304683" y="3890082"/>
              <a:ext cx="370000" cy="678349"/>
            </a:xfrm>
            <a:prstGeom prst="flowChartManualInput">
              <a:avLst/>
            </a:prstGeom>
            <a:pattFill prst="pct80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80DAE6-02A9-A343-89C1-04F332F85BE5}"/>
                </a:ext>
              </a:extLst>
            </p:cNvPr>
            <p:cNvCxnSpPr>
              <a:cxnSpLocks/>
            </p:cNvCxnSpPr>
            <p:nvPr/>
          </p:nvCxnSpPr>
          <p:spPr>
            <a:xfrm>
              <a:off x="5455391" y="4199705"/>
              <a:ext cx="0" cy="5093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895A89D-31F1-D7A9-E53A-18CB26CBEB6B}"/>
                </a:ext>
              </a:extLst>
            </p:cNvPr>
            <p:cNvCxnSpPr>
              <a:cxnSpLocks/>
            </p:cNvCxnSpPr>
            <p:nvPr/>
          </p:nvCxnSpPr>
          <p:spPr>
            <a:xfrm>
              <a:off x="5607415" y="4208652"/>
              <a:ext cx="0" cy="50042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8DC9184-8267-4418-5B1A-4447B8CF1254}"/>
                </a:ext>
              </a:extLst>
            </p:cNvPr>
            <p:cNvSpPr/>
            <p:nvPr/>
          </p:nvSpPr>
          <p:spPr>
            <a:xfrm rot="5400000">
              <a:off x="5470730" y="4055213"/>
              <a:ext cx="93650" cy="9617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FCC516CA-5364-D31C-2096-3EED2A2EF86E}"/>
                </a:ext>
              </a:extLst>
            </p:cNvPr>
            <p:cNvCxnSpPr>
              <a:cxnSpLocks/>
            </p:cNvCxnSpPr>
            <p:nvPr/>
          </p:nvCxnSpPr>
          <p:spPr>
            <a:xfrm>
              <a:off x="5261163" y="3656841"/>
              <a:ext cx="157893" cy="43307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CE875BE4-C7D7-AA1D-2919-C134B315CAF3}"/>
                </a:ext>
              </a:extLst>
            </p:cNvPr>
            <p:cNvCxnSpPr>
              <a:cxnSpLocks/>
            </p:cNvCxnSpPr>
            <p:nvPr/>
          </p:nvCxnSpPr>
          <p:spPr>
            <a:xfrm>
              <a:off x="5452231" y="3656841"/>
              <a:ext cx="164272" cy="41617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FD28A4C-B824-41A1-94F9-496A947FAA96}"/>
                </a:ext>
              </a:extLst>
            </p:cNvPr>
            <p:cNvSpPr/>
            <p:nvPr/>
          </p:nvSpPr>
          <p:spPr>
            <a:xfrm flipH="1">
              <a:off x="4102290" y="4501057"/>
              <a:ext cx="152023" cy="700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C8154C7-0C24-3149-EF52-9A49D43ABA6F}"/>
                </a:ext>
              </a:extLst>
            </p:cNvPr>
            <p:cNvSpPr/>
            <p:nvPr/>
          </p:nvSpPr>
          <p:spPr>
            <a:xfrm flipH="1">
              <a:off x="4374869" y="4501443"/>
              <a:ext cx="144438" cy="718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73353D3-AF3A-14CD-5AC9-591B25D33845}"/>
                </a:ext>
              </a:extLst>
            </p:cNvPr>
            <p:cNvSpPr/>
            <p:nvPr/>
          </p:nvSpPr>
          <p:spPr>
            <a:xfrm>
              <a:off x="1006248" y="2755733"/>
              <a:ext cx="2354346" cy="1235278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5BBD414-0FE2-8E09-78E1-00886796CC1D}"/>
                </a:ext>
              </a:extLst>
            </p:cNvPr>
            <p:cNvSpPr/>
            <p:nvPr/>
          </p:nvSpPr>
          <p:spPr>
            <a:xfrm>
              <a:off x="350828" y="2527941"/>
              <a:ext cx="121427" cy="17679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7" name="立方體 56">
              <a:extLst>
                <a:ext uri="{FF2B5EF4-FFF2-40B4-BE49-F238E27FC236}">
                  <a16:creationId xmlns:a16="http://schemas.microsoft.com/office/drawing/2014/main" id="{25A46D7F-DCC8-8DE3-02FA-243E6426E9C1}"/>
                </a:ext>
              </a:extLst>
            </p:cNvPr>
            <p:cNvSpPr/>
            <p:nvPr/>
          </p:nvSpPr>
          <p:spPr>
            <a:xfrm>
              <a:off x="281848" y="3985030"/>
              <a:ext cx="257288" cy="139460"/>
            </a:xfrm>
            <a:prstGeom prst="cub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cxnSp>
        <p:nvCxnSpPr>
          <p:cNvPr id="325" name="直線單箭頭接點 324">
            <a:extLst>
              <a:ext uri="{FF2B5EF4-FFF2-40B4-BE49-F238E27FC236}">
                <a16:creationId xmlns:a16="http://schemas.microsoft.com/office/drawing/2014/main" id="{18211B55-34F9-215D-15A7-BEF78DBB2AD4}"/>
              </a:ext>
            </a:extLst>
          </p:cNvPr>
          <p:cNvCxnSpPr>
            <a:cxnSpLocks/>
          </p:cNvCxnSpPr>
          <p:nvPr/>
        </p:nvCxnSpPr>
        <p:spPr>
          <a:xfrm>
            <a:off x="961759" y="3564768"/>
            <a:ext cx="789494" cy="878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群組 404">
            <a:extLst>
              <a:ext uri="{FF2B5EF4-FFF2-40B4-BE49-F238E27FC236}">
                <a16:creationId xmlns:a16="http://schemas.microsoft.com/office/drawing/2014/main" id="{18BD1014-DAB6-F151-AA40-112D0318299E}"/>
              </a:ext>
            </a:extLst>
          </p:cNvPr>
          <p:cNvGrpSpPr/>
          <p:nvPr/>
        </p:nvGrpSpPr>
        <p:grpSpPr>
          <a:xfrm>
            <a:off x="601508" y="4139543"/>
            <a:ext cx="2795286" cy="1988015"/>
            <a:chOff x="887111" y="4570439"/>
            <a:chExt cx="2795286" cy="198801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D0F42B1-6621-4C3D-9A32-7F887380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111" y="4892337"/>
              <a:ext cx="2795286" cy="16661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8" name="文字方塊 327">
              <a:extLst>
                <a:ext uri="{FF2B5EF4-FFF2-40B4-BE49-F238E27FC236}">
                  <a16:creationId xmlns:a16="http://schemas.microsoft.com/office/drawing/2014/main" id="{E844CE03-2E64-A747-3F34-8A12DB8A9A8B}"/>
                </a:ext>
              </a:extLst>
            </p:cNvPr>
            <p:cNvSpPr txBox="1"/>
            <p:nvPr/>
          </p:nvSpPr>
          <p:spPr>
            <a:xfrm>
              <a:off x="958691" y="4570439"/>
              <a:ext cx="9855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MCPG</a:t>
              </a:r>
              <a:r>
                <a:rPr lang="zh-TW" altLang="en-US" sz="2000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</a:p>
          </p:txBody>
        </p:sp>
      </p:grpSp>
      <p:grpSp>
        <p:nvGrpSpPr>
          <p:cNvPr id="426" name="群組 425">
            <a:extLst>
              <a:ext uri="{FF2B5EF4-FFF2-40B4-BE49-F238E27FC236}">
                <a16:creationId xmlns:a16="http://schemas.microsoft.com/office/drawing/2014/main" id="{064634C0-86F1-416A-06DD-731C552A8EB0}"/>
              </a:ext>
            </a:extLst>
          </p:cNvPr>
          <p:cNvGrpSpPr/>
          <p:nvPr/>
        </p:nvGrpSpPr>
        <p:grpSpPr>
          <a:xfrm>
            <a:off x="9874468" y="1303846"/>
            <a:ext cx="1791759" cy="1868641"/>
            <a:chOff x="10287613" y="1244102"/>
            <a:chExt cx="1791759" cy="1868641"/>
          </a:xfrm>
        </p:grpSpPr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01667348-F95A-19CB-1195-C59DA97F1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7284" y="1825978"/>
              <a:ext cx="1316232" cy="1286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2" name="文字方塊 331">
              <a:extLst>
                <a:ext uri="{FF2B5EF4-FFF2-40B4-BE49-F238E27FC236}">
                  <a16:creationId xmlns:a16="http://schemas.microsoft.com/office/drawing/2014/main" id="{0BF7097C-7CA2-542A-6D03-4FABA94B914D}"/>
                </a:ext>
              </a:extLst>
            </p:cNvPr>
            <p:cNvSpPr txBox="1"/>
            <p:nvPr/>
          </p:nvSpPr>
          <p:spPr>
            <a:xfrm>
              <a:off x="10287613" y="1244102"/>
              <a:ext cx="1791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rPr>
                <a:t>PLC</a:t>
              </a:r>
              <a:r>
                <a:rPr lang="zh-TW" altLang="en-US"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rPr>
                <a:t>計算吋法</a:t>
              </a:r>
              <a:endPara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Meiryo" charset="-128"/>
              </a:endParaRPr>
            </a:p>
          </p:txBody>
        </p:sp>
      </p:grpSp>
      <p:sp>
        <p:nvSpPr>
          <p:cNvPr id="338" name="箭號: 向下 337">
            <a:extLst>
              <a:ext uri="{FF2B5EF4-FFF2-40B4-BE49-F238E27FC236}">
                <a16:creationId xmlns:a16="http://schemas.microsoft.com/office/drawing/2014/main" id="{9CD2A6F8-8F0E-4F33-AFC2-5E177A13DA0D}"/>
              </a:ext>
            </a:extLst>
          </p:cNvPr>
          <p:cNvSpPr/>
          <p:nvPr/>
        </p:nvSpPr>
        <p:spPr>
          <a:xfrm rot="16200000">
            <a:off x="9168728" y="1893793"/>
            <a:ext cx="406723" cy="437511"/>
          </a:xfrm>
          <a:prstGeom prst="down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424" name="群組 423">
            <a:extLst>
              <a:ext uri="{FF2B5EF4-FFF2-40B4-BE49-F238E27FC236}">
                <a16:creationId xmlns:a16="http://schemas.microsoft.com/office/drawing/2014/main" id="{FF86695D-901E-8FD7-D0D5-FDCD2FBD3584}"/>
              </a:ext>
            </a:extLst>
          </p:cNvPr>
          <p:cNvGrpSpPr/>
          <p:nvPr/>
        </p:nvGrpSpPr>
        <p:grpSpPr>
          <a:xfrm>
            <a:off x="6199179" y="1236969"/>
            <a:ext cx="2179088" cy="2577634"/>
            <a:chOff x="6392219" y="1236969"/>
            <a:chExt cx="2179088" cy="2577634"/>
          </a:xfrm>
        </p:grpSpPr>
        <p:sp>
          <p:nvSpPr>
            <p:cNvPr id="341" name="Freeform 851">
              <a:extLst>
                <a:ext uri="{FF2B5EF4-FFF2-40B4-BE49-F238E27FC236}">
                  <a16:creationId xmlns:a16="http://schemas.microsoft.com/office/drawing/2014/main" id="{591CACC0-6D6B-DD61-5AD8-8AD99417FF8B}"/>
                </a:ext>
              </a:extLst>
            </p:cNvPr>
            <p:cNvSpPr>
              <a:spLocks/>
            </p:cNvSpPr>
            <p:nvPr/>
          </p:nvSpPr>
          <p:spPr bwMode="auto">
            <a:xfrm rot="3507297">
              <a:off x="6468302" y="1906297"/>
              <a:ext cx="2577634" cy="1238977"/>
            </a:xfrm>
            <a:custGeom>
              <a:avLst/>
              <a:gdLst>
                <a:gd name="T0" fmla="*/ 385 w 1496"/>
                <a:gd name="T1" fmla="*/ 0 h 451"/>
                <a:gd name="T2" fmla="*/ 0 w 1496"/>
                <a:gd name="T3" fmla="*/ 634 h 451"/>
                <a:gd name="T4" fmla="*/ 0 w 1496"/>
                <a:gd name="T5" fmla="*/ 656 h 451"/>
                <a:gd name="T6" fmla="*/ 936 w 1496"/>
                <a:gd name="T7" fmla="*/ 656 h 451"/>
                <a:gd name="T8" fmla="*/ 1321 w 1496"/>
                <a:gd name="T9" fmla="*/ 22 h 451"/>
                <a:gd name="T10" fmla="*/ 1321 w 1496"/>
                <a:gd name="T11" fmla="*/ 0 h 451"/>
                <a:gd name="T12" fmla="*/ 385 w 1496"/>
                <a:gd name="T13" fmla="*/ 0 h 4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6" h="451">
                  <a:moveTo>
                    <a:pt x="436" y="0"/>
                  </a:moveTo>
                  <a:lnTo>
                    <a:pt x="0" y="436"/>
                  </a:lnTo>
                  <a:lnTo>
                    <a:pt x="0" y="451"/>
                  </a:lnTo>
                  <a:lnTo>
                    <a:pt x="1060" y="451"/>
                  </a:lnTo>
                  <a:lnTo>
                    <a:pt x="1496" y="15"/>
                  </a:lnTo>
                  <a:lnTo>
                    <a:pt x="1496" y="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00FFFF">
                <a:alpha val="5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03" name="文字方塊 402">
              <a:extLst>
                <a:ext uri="{FF2B5EF4-FFF2-40B4-BE49-F238E27FC236}">
                  <a16:creationId xmlns:a16="http://schemas.microsoft.com/office/drawing/2014/main" id="{6E187F72-484E-36B9-783D-E3EA85722C77}"/>
                </a:ext>
              </a:extLst>
            </p:cNvPr>
            <p:cNvSpPr txBox="1"/>
            <p:nvPr/>
          </p:nvSpPr>
          <p:spPr>
            <a:xfrm>
              <a:off x="6727464" y="1526288"/>
              <a:ext cx="1202998" cy="1077218"/>
            </a:xfrm>
            <a:prstGeom prst="rect">
              <a:avLst/>
            </a:prstGeom>
            <a:noFill/>
            <a:scene3d>
              <a:camera prst="perspectiveRelaxed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spc="50" normalizeH="0" baseline="0" noProof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rPr>
                <a:t>玻</a:t>
              </a:r>
              <a:endParaRPr kumimoji="1" lang="en-US" altLang="zh-TW" sz="3200" b="1" i="0" u="none" strike="noStrike" kern="1200" spc="50" normalizeH="0" baseline="0" noProof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Meiryo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spc="50" normalizeH="0" baseline="0" noProof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rPr>
                <a:t>璃</a:t>
              </a:r>
              <a:endParaRPr kumimoji="1" lang="ja-JP" altLang="en-US" sz="3200" b="1" i="0" u="none" strike="noStrike" kern="1200" spc="50" normalizeH="0" baseline="0" noProof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Meiryo" charset="-128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41103A2E-E40C-69F9-2FE8-6F629FB7F34A}"/>
                </a:ext>
              </a:extLst>
            </p:cNvPr>
            <p:cNvGrpSpPr/>
            <p:nvPr/>
          </p:nvGrpSpPr>
          <p:grpSpPr>
            <a:xfrm>
              <a:off x="7475808" y="1545847"/>
              <a:ext cx="1095499" cy="1278650"/>
              <a:chOff x="5250879" y="893636"/>
              <a:chExt cx="1631648" cy="1867788"/>
            </a:xfrm>
          </p:grpSpPr>
          <p:pic>
            <p:nvPicPr>
              <p:cNvPr id="342" name="圖片 341">
                <a:extLst>
                  <a:ext uri="{FF2B5EF4-FFF2-40B4-BE49-F238E27FC236}">
                    <a16:creationId xmlns:a16="http://schemas.microsoft.com/office/drawing/2014/main" id="{22B748AA-89C1-8C61-6274-FA2CF8371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145" b="92644" l="5096" r="93471">
                            <a14:foregroundMark x1="23248" y1="40755" x2="69586" y2="54672"/>
                            <a14:foregroundMark x1="69586" y1="54672" x2="82803" y2="29423"/>
                            <a14:foregroundMark x1="93471" y1="26044" x2="93790" y2="49105"/>
                            <a14:foregroundMark x1="75159" y1="10139" x2="83121" y2="17694"/>
                            <a14:foregroundMark x1="74522" y1="9145" x2="30732" y2="43738"/>
                            <a14:foregroundMark x1="30732" y1="43738" x2="32325" y2="46918"/>
                            <a14:foregroundMark x1="5096" y1="61233" x2="11306" y2="62227"/>
                            <a14:foregroundMark x1="21815" y1="75547" x2="33917" y2="928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570571">
                <a:off x="5769698" y="1311445"/>
                <a:ext cx="1112829" cy="891471"/>
              </a:xfrm>
              <a:prstGeom prst="rect">
                <a:avLst/>
              </a:prstGeom>
            </p:spPr>
          </p:pic>
          <p:sp>
            <p:nvSpPr>
              <p:cNvPr id="343" name="橢圓 342">
                <a:extLst>
                  <a:ext uri="{FF2B5EF4-FFF2-40B4-BE49-F238E27FC236}">
                    <a16:creationId xmlns:a16="http://schemas.microsoft.com/office/drawing/2014/main" id="{6177F741-7202-2577-9C2A-6EB984C8CA25}"/>
                  </a:ext>
                </a:extLst>
              </p:cNvPr>
              <p:cNvSpPr/>
              <p:nvPr/>
            </p:nvSpPr>
            <p:spPr>
              <a:xfrm>
                <a:off x="5250879" y="893636"/>
                <a:ext cx="1235215" cy="1867788"/>
              </a:xfrm>
              <a:prstGeom prst="ellipse">
                <a:avLst/>
              </a:prstGeom>
              <a:solidFill>
                <a:schemeClr val="bg2">
                  <a:lumMod val="10000"/>
                  <a:alpha val="71000"/>
                </a:schemeClr>
              </a:solidFill>
              <a:ln>
                <a:noFill/>
              </a:ln>
              <a:scene3d>
                <a:camera prst="perspectiveContrastingLeftFacing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346" name="箭號: 弧形下彎 345">
              <a:extLst>
                <a:ext uri="{FF2B5EF4-FFF2-40B4-BE49-F238E27FC236}">
                  <a16:creationId xmlns:a16="http://schemas.microsoft.com/office/drawing/2014/main" id="{7E1BA8B1-EA23-A0D8-085B-D9F9824C193F}"/>
                </a:ext>
              </a:extLst>
            </p:cNvPr>
            <p:cNvSpPr/>
            <p:nvPr/>
          </p:nvSpPr>
          <p:spPr>
            <a:xfrm>
              <a:off x="7761112" y="1682732"/>
              <a:ext cx="261507" cy="252937"/>
            </a:xfrm>
            <a:prstGeom prst="curved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48" name="箭號: 弧形下彎 347">
              <a:extLst>
                <a:ext uri="{FF2B5EF4-FFF2-40B4-BE49-F238E27FC236}">
                  <a16:creationId xmlns:a16="http://schemas.microsoft.com/office/drawing/2014/main" id="{5FD6CA1B-8B09-7150-BB00-8C3BEA729FBA}"/>
                </a:ext>
              </a:extLst>
            </p:cNvPr>
            <p:cNvSpPr/>
            <p:nvPr/>
          </p:nvSpPr>
          <p:spPr>
            <a:xfrm rot="10613343">
              <a:off x="7754573" y="2440674"/>
              <a:ext cx="261507" cy="252937"/>
            </a:xfrm>
            <a:prstGeom prst="curved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4" name="文字方塊 353">
              <a:extLst>
                <a:ext uri="{FF2B5EF4-FFF2-40B4-BE49-F238E27FC236}">
                  <a16:creationId xmlns:a16="http://schemas.microsoft.com/office/drawing/2014/main" id="{4F85B98A-688D-68DC-9943-2DCE4B660B8B}"/>
                </a:ext>
              </a:extLst>
            </p:cNvPr>
            <p:cNvSpPr txBox="1"/>
            <p:nvPr/>
          </p:nvSpPr>
          <p:spPr>
            <a:xfrm>
              <a:off x="6392219" y="1255116"/>
              <a:ext cx="12029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rPr>
                <a:t>MCPG</a:t>
              </a:r>
              <a:endPara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Meiryo" charset="-128"/>
              </a:endParaRPr>
            </a:p>
          </p:txBody>
        </p:sp>
      </p:grpSp>
      <p:sp>
        <p:nvSpPr>
          <p:cNvPr id="355" name="箭號: 向下 354">
            <a:extLst>
              <a:ext uri="{FF2B5EF4-FFF2-40B4-BE49-F238E27FC236}">
                <a16:creationId xmlns:a16="http://schemas.microsoft.com/office/drawing/2014/main" id="{3F47FF67-8DA8-8A50-332F-125E1EB94947}"/>
              </a:ext>
            </a:extLst>
          </p:cNvPr>
          <p:cNvSpPr/>
          <p:nvPr/>
        </p:nvSpPr>
        <p:spPr>
          <a:xfrm>
            <a:off x="10896991" y="3647410"/>
            <a:ext cx="406723" cy="437511"/>
          </a:xfrm>
          <a:prstGeom prst="down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A0D3044C-DABE-AB3D-C478-0053D088DDC7}"/>
              </a:ext>
            </a:extLst>
          </p:cNvPr>
          <p:cNvSpPr/>
          <p:nvPr/>
        </p:nvSpPr>
        <p:spPr>
          <a:xfrm>
            <a:off x="5810892" y="4317117"/>
            <a:ext cx="1021479" cy="1600067"/>
          </a:xfrm>
          <a:prstGeom prst="rect">
            <a:avLst/>
          </a:prstGeom>
          <a:solidFill>
            <a:srgbClr val="35EAF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427" name="群組 426">
            <a:extLst>
              <a:ext uri="{FF2B5EF4-FFF2-40B4-BE49-F238E27FC236}">
                <a16:creationId xmlns:a16="http://schemas.microsoft.com/office/drawing/2014/main" id="{37CB35CD-6D09-30EF-94E4-3D762BB192BC}"/>
              </a:ext>
            </a:extLst>
          </p:cNvPr>
          <p:cNvGrpSpPr/>
          <p:nvPr/>
        </p:nvGrpSpPr>
        <p:grpSpPr>
          <a:xfrm>
            <a:off x="10305469" y="4072047"/>
            <a:ext cx="1765904" cy="2329659"/>
            <a:chOff x="10386749" y="4165870"/>
            <a:chExt cx="1765904" cy="2329659"/>
          </a:xfrm>
        </p:grpSpPr>
        <p:pic>
          <p:nvPicPr>
            <p:cNvPr id="356" name="圖片 355">
              <a:extLst>
                <a:ext uri="{FF2B5EF4-FFF2-40B4-BE49-F238E27FC236}">
                  <a16:creationId xmlns:a16="http://schemas.microsoft.com/office/drawing/2014/main" id="{0C86DE8D-E7E9-8507-17DA-600108F5A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626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000687" y="4410642"/>
              <a:ext cx="716532" cy="1162050"/>
            </a:xfrm>
            <a:prstGeom prst="rect">
              <a:avLst/>
            </a:prstGeom>
          </p:spPr>
        </p:pic>
        <p:pic>
          <p:nvPicPr>
            <p:cNvPr id="357" name="圖片 356">
              <a:extLst>
                <a:ext uri="{FF2B5EF4-FFF2-40B4-BE49-F238E27FC236}">
                  <a16:creationId xmlns:a16="http://schemas.microsoft.com/office/drawing/2014/main" id="{887471E3-059B-1EB9-D9DC-B33A4C50C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1130590" y="4976129"/>
              <a:ext cx="452542" cy="1162050"/>
            </a:xfrm>
            <a:prstGeom prst="rect">
              <a:avLst/>
            </a:prstGeom>
          </p:spPr>
        </p:pic>
        <p:grpSp>
          <p:nvGrpSpPr>
            <p:cNvPr id="359" name="群組 358">
              <a:extLst>
                <a:ext uri="{FF2B5EF4-FFF2-40B4-BE49-F238E27FC236}">
                  <a16:creationId xmlns:a16="http://schemas.microsoft.com/office/drawing/2014/main" id="{7CCCDDA4-45DF-4030-2C2C-B5D8C2B52D66}"/>
                </a:ext>
              </a:extLst>
            </p:cNvPr>
            <p:cNvGrpSpPr/>
            <p:nvPr/>
          </p:nvGrpSpPr>
          <p:grpSpPr>
            <a:xfrm>
              <a:off x="10700762" y="5819220"/>
              <a:ext cx="1255822" cy="676309"/>
              <a:chOff x="9315830" y="3553180"/>
              <a:chExt cx="1255822" cy="676309"/>
            </a:xfrm>
          </p:grpSpPr>
          <p:pic>
            <p:nvPicPr>
              <p:cNvPr id="360" name="圖片 359">
                <a:extLst>
                  <a:ext uri="{FF2B5EF4-FFF2-40B4-BE49-F238E27FC236}">
                    <a16:creationId xmlns:a16="http://schemas.microsoft.com/office/drawing/2014/main" id="{F40F39E3-1B70-8234-7AB6-A566A2A11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538" r="72480"/>
              <a:stretch/>
            </p:blipFill>
            <p:spPr>
              <a:xfrm rot="16200000">
                <a:off x="9923128" y="3580504"/>
                <a:ext cx="674247" cy="622800"/>
              </a:xfrm>
              <a:prstGeom prst="rect">
                <a:avLst/>
              </a:prstGeom>
            </p:spPr>
          </p:pic>
          <p:pic>
            <p:nvPicPr>
              <p:cNvPr id="361" name="圖片 360">
                <a:extLst>
                  <a:ext uri="{FF2B5EF4-FFF2-40B4-BE49-F238E27FC236}">
                    <a16:creationId xmlns:a16="http://schemas.microsoft.com/office/drawing/2014/main" id="{66715D60-2C1B-24CE-41DD-F79A5C1B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480" b="66341"/>
              <a:stretch/>
            </p:blipFill>
            <p:spPr>
              <a:xfrm rot="16200000">
                <a:off x="9291866" y="3577144"/>
                <a:ext cx="676309" cy="628381"/>
              </a:xfrm>
              <a:prstGeom prst="rect">
                <a:avLst/>
              </a:prstGeom>
            </p:spPr>
          </p:pic>
        </p:grpSp>
        <p:sp>
          <p:nvSpPr>
            <p:cNvPr id="362" name="文字方塊 361">
              <a:extLst>
                <a:ext uri="{FF2B5EF4-FFF2-40B4-BE49-F238E27FC236}">
                  <a16:creationId xmlns:a16="http://schemas.microsoft.com/office/drawing/2014/main" id="{3643C51B-0A4B-33D5-CB51-00ED711499F7}"/>
                </a:ext>
              </a:extLst>
            </p:cNvPr>
            <p:cNvSpPr txBox="1"/>
            <p:nvPr/>
          </p:nvSpPr>
          <p:spPr>
            <a:xfrm>
              <a:off x="10386749" y="4165870"/>
              <a:ext cx="1765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zh-TW" altLang="en-US"/>
                <a:t>欠板</a:t>
              </a:r>
              <a:r>
                <a:rPr lang="en-US" altLang="zh-TW"/>
                <a:t>SENSOR</a:t>
              </a:r>
              <a:endParaRPr lang="zh-TW" altLang="en-US"/>
            </a:p>
          </p:txBody>
        </p:sp>
        <p:sp>
          <p:nvSpPr>
            <p:cNvPr id="407" name="文字方塊 406">
              <a:extLst>
                <a:ext uri="{FF2B5EF4-FFF2-40B4-BE49-F238E27FC236}">
                  <a16:creationId xmlns:a16="http://schemas.microsoft.com/office/drawing/2014/main" id="{B128468E-9855-05E5-57A1-A8863AA68F80}"/>
                </a:ext>
              </a:extLst>
            </p:cNvPr>
            <p:cNvSpPr txBox="1"/>
            <p:nvPr/>
          </p:nvSpPr>
          <p:spPr>
            <a:xfrm>
              <a:off x="10755516" y="5972502"/>
              <a:ext cx="650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S PGothic" panose="020B0600070205080204" pitchFamily="34" charset="-128"/>
                  <a:ea typeface="MS PGothic" panose="020B0600070205080204" pitchFamily="34" charset="-128"/>
                </a:rPr>
                <a:t>ON</a:t>
              </a:r>
              <a:endParaRPr lang="zh-TW" altLang="en-US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08" name="文字方塊 407">
              <a:extLst>
                <a:ext uri="{FF2B5EF4-FFF2-40B4-BE49-F238E27FC236}">
                  <a16:creationId xmlns:a16="http://schemas.microsoft.com/office/drawing/2014/main" id="{7D6085E1-046E-60A4-AA00-BBF79D561242}"/>
                </a:ext>
              </a:extLst>
            </p:cNvPr>
            <p:cNvSpPr txBox="1"/>
            <p:nvPr/>
          </p:nvSpPr>
          <p:spPr>
            <a:xfrm>
              <a:off x="11305250" y="5980020"/>
              <a:ext cx="778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S PGothic" panose="020B0600070205080204" pitchFamily="34" charset="-128"/>
                  <a:ea typeface="MS PGothic" panose="020B0600070205080204" pitchFamily="34" charset="-128"/>
                </a:rPr>
                <a:t>OFF</a:t>
              </a:r>
              <a:endParaRPr lang="zh-TW" altLang="en-US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pic>
        <p:nvPicPr>
          <p:cNvPr id="376" name="圖片 375">
            <a:extLst>
              <a:ext uri="{FF2B5EF4-FFF2-40B4-BE49-F238E27FC236}">
                <a16:creationId xmlns:a16="http://schemas.microsoft.com/office/drawing/2014/main" id="{5BFD2830-A8AC-2A80-E29C-35DB340E02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1" b="89286" l="0" r="79070">
                        <a14:foregroundMark x1="13953" y1="50893" x2="13953" y2="50893"/>
                        <a14:foregroundMark x1="30233" y1="49107" x2="30233" y2="49107"/>
                        <a14:foregroundMark x1="46512" y1="47321" x2="46512" y2="47321"/>
                        <a14:foregroundMark x1="65116" y1="46429" x2="65116" y2="46429"/>
                        <a14:foregroundMark x1="81395" y1="44643" x2="81395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82739" y="4077144"/>
            <a:ext cx="177793" cy="465607"/>
          </a:xfrm>
          <a:prstGeom prst="rect">
            <a:avLst/>
          </a:prstGeom>
        </p:spPr>
      </p:pic>
      <p:pic>
        <p:nvPicPr>
          <p:cNvPr id="390" name="圖片 389">
            <a:extLst>
              <a:ext uri="{FF2B5EF4-FFF2-40B4-BE49-F238E27FC236}">
                <a16:creationId xmlns:a16="http://schemas.microsoft.com/office/drawing/2014/main" id="{35C52F5F-29E0-CE5E-47C3-4235338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1" b="89286" l="0" r="79070">
                        <a14:foregroundMark x1="13953" y1="50893" x2="13953" y2="50893"/>
                        <a14:foregroundMark x1="30233" y1="49107" x2="30233" y2="49107"/>
                        <a14:foregroundMark x1="46512" y1="47321" x2="46512" y2="47321"/>
                        <a14:foregroundMark x1="65116" y1="46429" x2="65116" y2="46429"/>
                        <a14:foregroundMark x1="81395" y1="44643" x2="81395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88495" y="4609874"/>
            <a:ext cx="177793" cy="465607"/>
          </a:xfrm>
          <a:prstGeom prst="rect">
            <a:avLst/>
          </a:prstGeom>
        </p:spPr>
      </p:pic>
      <p:pic>
        <p:nvPicPr>
          <p:cNvPr id="398" name="圖片 397">
            <a:extLst>
              <a:ext uri="{FF2B5EF4-FFF2-40B4-BE49-F238E27FC236}">
                <a16:creationId xmlns:a16="http://schemas.microsoft.com/office/drawing/2014/main" id="{DA92A1AB-74AD-E371-2580-996B72D6E39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1" b="89286" l="0" r="79070">
                        <a14:foregroundMark x1="13953" y1="50893" x2="13953" y2="50893"/>
                        <a14:foregroundMark x1="30233" y1="49107" x2="30233" y2="49107"/>
                        <a14:foregroundMark x1="46512" y1="47321" x2="46512" y2="47321"/>
                        <a14:foregroundMark x1="65116" y1="46429" x2="65116" y2="46429"/>
                        <a14:foregroundMark x1="81395" y1="44643" x2="81395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93869" y="5167885"/>
            <a:ext cx="177793" cy="465607"/>
          </a:xfrm>
          <a:prstGeom prst="rect">
            <a:avLst/>
          </a:prstGeom>
        </p:spPr>
      </p:pic>
      <p:pic>
        <p:nvPicPr>
          <p:cNvPr id="401" name="圖片 400">
            <a:extLst>
              <a:ext uri="{FF2B5EF4-FFF2-40B4-BE49-F238E27FC236}">
                <a16:creationId xmlns:a16="http://schemas.microsoft.com/office/drawing/2014/main" id="{3B001552-1B54-5A90-41C2-D5808A66975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1" b="89286" l="0" r="79070">
                        <a14:foregroundMark x1="13953" y1="50893" x2="13953" y2="50893"/>
                        <a14:foregroundMark x1="30233" y1="49107" x2="30233" y2="49107"/>
                        <a14:foregroundMark x1="46512" y1="47321" x2="46512" y2="47321"/>
                        <a14:foregroundMark x1="65116" y1="46429" x2="65116" y2="46429"/>
                        <a14:foregroundMark x1="81395" y1="44643" x2="81395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89067" y="5714765"/>
            <a:ext cx="177793" cy="465607"/>
          </a:xfrm>
          <a:prstGeom prst="rect">
            <a:avLst/>
          </a:prstGeom>
        </p:spPr>
      </p:pic>
      <p:grpSp>
        <p:nvGrpSpPr>
          <p:cNvPr id="431" name="群組 430">
            <a:extLst>
              <a:ext uri="{FF2B5EF4-FFF2-40B4-BE49-F238E27FC236}">
                <a16:creationId xmlns:a16="http://schemas.microsoft.com/office/drawing/2014/main" id="{79E9753F-A6A6-57D8-C298-36C14341579F}"/>
              </a:ext>
            </a:extLst>
          </p:cNvPr>
          <p:cNvGrpSpPr/>
          <p:nvPr/>
        </p:nvGrpSpPr>
        <p:grpSpPr>
          <a:xfrm>
            <a:off x="6213988" y="3401768"/>
            <a:ext cx="1875775" cy="2978914"/>
            <a:chOff x="6213988" y="3401768"/>
            <a:chExt cx="1875775" cy="2978914"/>
          </a:xfrm>
        </p:grpSpPr>
        <p:sp>
          <p:nvSpPr>
            <p:cNvPr id="367" name="圓柱形 366">
              <a:extLst>
                <a:ext uri="{FF2B5EF4-FFF2-40B4-BE49-F238E27FC236}">
                  <a16:creationId xmlns:a16="http://schemas.microsoft.com/office/drawing/2014/main" id="{E424E42A-D277-9195-389C-82BA20C3BDF7}"/>
                </a:ext>
              </a:extLst>
            </p:cNvPr>
            <p:cNvSpPr/>
            <p:nvPr/>
          </p:nvSpPr>
          <p:spPr>
            <a:xfrm>
              <a:off x="7418410" y="3845190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77" name="圓柱形 376">
              <a:extLst>
                <a:ext uri="{FF2B5EF4-FFF2-40B4-BE49-F238E27FC236}">
                  <a16:creationId xmlns:a16="http://schemas.microsoft.com/office/drawing/2014/main" id="{FD40593B-2432-C12E-C32D-3B09D79D168D}"/>
                </a:ext>
              </a:extLst>
            </p:cNvPr>
            <p:cNvSpPr/>
            <p:nvPr/>
          </p:nvSpPr>
          <p:spPr>
            <a:xfrm>
              <a:off x="7273733" y="3845805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78" name="圓柱形 377">
              <a:extLst>
                <a:ext uri="{FF2B5EF4-FFF2-40B4-BE49-F238E27FC236}">
                  <a16:creationId xmlns:a16="http://schemas.microsoft.com/office/drawing/2014/main" id="{4D6F2E73-5CDA-6E5C-CE74-55B9F54F8098}"/>
                </a:ext>
              </a:extLst>
            </p:cNvPr>
            <p:cNvSpPr/>
            <p:nvPr/>
          </p:nvSpPr>
          <p:spPr>
            <a:xfrm>
              <a:off x="7126822" y="3842142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79" name="圓柱形 378">
              <a:extLst>
                <a:ext uri="{FF2B5EF4-FFF2-40B4-BE49-F238E27FC236}">
                  <a16:creationId xmlns:a16="http://schemas.microsoft.com/office/drawing/2014/main" id="{D45E9F24-719A-ED0A-5358-07E33B33FC34}"/>
                </a:ext>
              </a:extLst>
            </p:cNvPr>
            <p:cNvSpPr/>
            <p:nvPr/>
          </p:nvSpPr>
          <p:spPr>
            <a:xfrm>
              <a:off x="6980907" y="3847221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0" name="圓柱形 379">
              <a:extLst>
                <a:ext uri="{FF2B5EF4-FFF2-40B4-BE49-F238E27FC236}">
                  <a16:creationId xmlns:a16="http://schemas.microsoft.com/office/drawing/2014/main" id="{9D0D6359-A9A3-5F99-B826-C13D872D250E}"/>
                </a:ext>
              </a:extLst>
            </p:cNvPr>
            <p:cNvSpPr/>
            <p:nvPr/>
          </p:nvSpPr>
          <p:spPr>
            <a:xfrm>
              <a:off x="7562282" y="3835425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1" name="圓柱形 380">
              <a:extLst>
                <a:ext uri="{FF2B5EF4-FFF2-40B4-BE49-F238E27FC236}">
                  <a16:creationId xmlns:a16="http://schemas.microsoft.com/office/drawing/2014/main" id="{1EF5C819-F433-FED9-642B-DF6B5AE36303}"/>
                </a:ext>
              </a:extLst>
            </p:cNvPr>
            <p:cNvSpPr/>
            <p:nvPr/>
          </p:nvSpPr>
          <p:spPr>
            <a:xfrm>
              <a:off x="7709758" y="3842255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2" name="圓柱形 381">
              <a:extLst>
                <a:ext uri="{FF2B5EF4-FFF2-40B4-BE49-F238E27FC236}">
                  <a16:creationId xmlns:a16="http://schemas.microsoft.com/office/drawing/2014/main" id="{BD5BF773-6586-9F73-76A9-B2CAF1D70514}"/>
                </a:ext>
              </a:extLst>
            </p:cNvPr>
            <p:cNvSpPr/>
            <p:nvPr/>
          </p:nvSpPr>
          <p:spPr>
            <a:xfrm>
              <a:off x="7860518" y="3837217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3" name="圓柱形 382">
              <a:extLst>
                <a:ext uri="{FF2B5EF4-FFF2-40B4-BE49-F238E27FC236}">
                  <a16:creationId xmlns:a16="http://schemas.microsoft.com/office/drawing/2014/main" id="{F492E269-8A74-2DC9-89D9-A9D1A1E3EC80}"/>
                </a:ext>
              </a:extLst>
            </p:cNvPr>
            <p:cNvSpPr/>
            <p:nvPr/>
          </p:nvSpPr>
          <p:spPr>
            <a:xfrm>
              <a:off x="6832968" y="3847463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4" name="圓柱形 383">
              <a:extLst>
                <a:ext uri="{FF2B5EF4-FFF2-40B4-BE49-F238E27FC236}">
                  <a16:creationId xmlns:a16="http://schemas.microsoft.com/office/drawing/2014/main" id="{818925CC-4CE0-C1B8-0ED6-140ED3F7EC53}"/>
                </a:ext>
              </a:extLst>
            </p:cNvPr>
            <p:cNvSpPr/>
            <p:nvPr/>
          </p:nvSpPr>
          <p:spPr>
            <a:xfrm>
              <a:off x="6688291" y="3848078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5" name="圓柱形 384">
              <a:extLst>
                <a:ext uri="{FF2B5EF4-FFF2-40B4-BE49-F238E27FC236}">
                  <a16:creationId xmlns:a16="http://schemas.microsoft.com/office/drawing/2014/main" id="{1B4538B2-26F4-BE7B-6A45-4B454AECEA00}"/>
                </a:ext>
              </a:extLst>
            </p:cNvPr>
            <p:cNvSpPr/>
            <p:nvPr/>
          </p:nvSpPr>
          <p:spPr>
            <a:xfrm>
              <a:off x="6541380" y="3844415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6" name="圓柱形 385">
              <a:extLst>
                <a:ext uri="{FF2B5EF4-FFF2-40B4-BE49-F238E27FC236}">
                  <a16:creationId xmlns:a16="http://schemas.microsoft.com/office/drawing/2014/main" id="{92841077-082A-1DD8-1E43-A8F446415C25}"/>
                </a:ext>
              </a:extLst>
            </p:cNvPr>
            <p:cNvSpPr/>
            <p:nvPr/>
          </p:nvSpPr>
          <p:spPr>
            <a:xfrm>
              <a:off x="6395465" y="3849494"/>
              <a:ext cx="104431" cy="2467899"/>
            </a:xfrm>
            <a:prstGeom prst="can">
              <a:avLst>
                <a:gd name="adj" fmla="val 171799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7" name="立方體 386">
              <a:extLst>
                <a:ext uri="{FF2B5EF4-FFF2-40B4-BE49-F238E27FC236}">
                  <a16:creationId xmlns:a16="http://schemas.microsoft.com/office/drawing/2014/main" id="{D89D6086-0972-050E-DC4C-EFB1E8BE3DD4}"/>
                </a:ext>
              </a:extLst>
            </p:cNvPr>
            <p:cNvSpPr/>
            <p:nvPr/>
          </p:nvSpPr>
          <p:spPr>
            <a:xfrm>
              <a:off x="6260225" y="3820269"/>
              <a:ext cx="1829538" cy="215996"/>
            </a:xfrm>
            <a:prstGeom prst="cub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8" name="立方體 387">
              <a:extLst>
                <a:ext uri="{FF2B5EF4-FFF2-40B4-BE49-F238E27FC236}">
                  <a16:creationId xmlns:a16="http://schemas.microsoft.com/office/drawing/2014/main" id="{438722DC-448B-023C-5FAD-90C5FD9C6D4E}"/>
                </a:ext>
              </a:extLst>
            </p:cNvPr>
            <p:cNvSpPr/>
            <p:nvPr/>
          </p:nvSpPr>
          <p:spPr>
            <a:xfrm>
              <a:off x="6242726" y="6164686"/>
              <a:ext cx="1829538" cy="215996"/>
            </a:xfrm>
            <a:prstGeom prst="cub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375" name="圖片 374">
              <a:extLst>
                <a:ext uri="{FF2B5EF4-FFF2-40B4-BE49-F238E27FC236}">
                  <a16:creationId xmlns:a16="http://schemas.microsoft.com/office/drawing/2014/main" id="{5AAC5042-5709-9477-B873-1C9CF12D2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21" b="89286" l="161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7041041" y="3839244"/>
              <a:ext cx="281509" cy="465607"/>
            </a:xfrm>
            <a:prstGeom prst="rect">
              <a:avLst/>
            </a:prstGeom>
          </p:spPr>
        </p:pic>
        <p:pic>
          <p:nvPicPr>
            <p:cNvPr id="389" name="圖片 388">
              <a:extLst>
                <a:ext uri="{FF2B5EF4-FFF2-40B4-BE49-F238E27FC236}">
                  <a16:creationId xmlns:a16="http://schemas.microsoft.com/office/drawing/2014/main" id="{65400580-FC7D-9BA7-3A6C-A26F7AB61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21" b="89286" l="161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7039178" y="4371975"/>
              <a:ext cx="281509" cy="465607"/>
            </a:xfrm>
            <a:prstGeom prst="rect">
              <a:avLst/>
            </a:prstGeom>
          </p:spPr>
        </p:pic>
        <p:pic>
          <p:nvPicPr>
            <p:cNvPr id="397" name="圖片 396">
              <a:extLst>
                <a:ext uri="{FF2B5EF4-FFF2-40B4-BE49-F238E27FC236}">
                  <a16:creationId xmlns:a16="http://schemas.microsoft.com/office/drawing/2014/main" id="{C43A8F61-C58F-CE80-9EA7-D5F8D3D92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21" b="89286" l="161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7039471" y="4929985"/>
              <a:ext cx="281509" cy="465607"/>
            </a:xfrm>
            <a:prstGeom prst="rect">
              <a:avLst/>
            </a:prstGeom>
          </p:spPr>
        </p:pic>
        <p:pic>
          <p:nvPicPr>
            <p:cNvPr id="400" name="圖片 399">
              <a:extLst>
                <a:ext uri="{FF2B5EF4-FFF2-40B4-BE49-F238E27FC236}">
                  <a16:creationId xmlns:a16="http://schemas.microsoft.com/office/drawing/2014/main" id="{32B82BBE-573B-6C66-ADDD-264EBB535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821" b="89286" l="161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7039749" y="5476865"/>
              <a:ext cx="281509" cy="465607"/>
            </a:xfrm>
            <a:prstGeom prst="rect">
              <a:avLst/>
            </a:prstGeom>
          </p:spPr>
        </p:pic>
        <p:sp>
          <p:nvSpPr>
            <p:cNvPr id="418" name="文字方塊 417">
              <a:extLst>
                <a:ext uri="{FF2B5EF4-FFF2-40B4-BE49-F238E27FC236}">
                  <a16:creationId xmlns:a16="http://schemas.microsoft.com/office/drawing/2014/main" id="{70B3007C-9867-763C-92BA-FDB79E169BA9}"/>
                </a:ext>
              </a:extLst>
            </p:cNvPr>
            <p:cNvSpPr txBox="1"/>
            <p:nvPr/>
          </p:nvSpPr>
          <p:spPr>
            <a:xfrm>
              <a:off x="6213988" y="3401768"/>
              <a:ext cx="1229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zh-TW" altLang="en-US"/>
                <a:t>欠板偵測</a:t>
              </a:r>
            </a:p>
          </p:txBody>
        </p:sp>
      </p:grpSp>
      <p:grpSp>
        <p:nvGrpSpPr>
          <p:cNvPr id="432" name="群組 431">
            <a:extLst>
              <a:ext uri="{FF2B5EF4-FFF2-40B4-BE49-F238E27FC236}">
                <a16:creationId xmlns:a16="http://schemas.microsoft.com/office/drawing/2014/main" id="{E347C15A-B66F-1D8C-6227-12869F98BDEC}"/>
              </a:ext>
            </a:extLst>
          </p:cNvPr>
          <p:cNvGrpSpPr/>
          <p:nvPr/>
        </p:nvGrpSpPr>
        <p:grpSpPr>
          <a:xfrm>
            <a:off x="8039482" y="3432399"/>
            <a:ext cx="1986473" cy="2909435"/>
            <a:chOff x="8039482" y="3432399"/>
            <a:chExt cx="1986473" cy="2909435"/>
          </a:xfrm>
        </p:grpSpPr>
        <p:sp>
          <p:nvSpPr>
            <p:cNvPr id="409" name="文字方塊 408">
              <a:extLst>
                <a:ext uri="{FF2B5EF4-FFF2-40B4-BE49-F238E27FC236}">
                  <a16:creationId xmlns:a16="http://schemas.microsoft.com/office/drawing/2014/main" id="{15A716A5-9632-DE11-1761-AFB79F718E5E}"/>
                </a:ext>
              </a:extLst>
            </p:cNvPr>
            <p:cNvSpPr txBox="1"/>
            <p:nvPr/>
          </p:nvSpPr>
          <p:spPr>
            <a:xfrm>
              <a:off x="8447464" y="3432399"/>
              <a:ext cx="1229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zh-TW" altLang="en-US"/>
                <a:t>數值判斷</a:t>
              </a:r>
            </a:p>
          </p:txBody>
        </p:sp>
        <p:sp>
          <p:nvSpPr>
            <p:cNvPr id="411" name="文字方塊 410">
              <a:extLst>
                <a:ext uri="{FF2B5EF4-FFF2-40B4-BE49-F238E27FC236}">
                  <a16:creationId xmlns:a16="http://schemas.microsoft.com/office/drawing/2014/main" id="{B812D562-AA9E-1BE2-F74A-D69E90E9B7F2}"/>
                </a:ext>
              </a:extLst>
            </p:cNvPr>
            <p:cNvSpPr txBox="1"/>
            <p:nvPr/>
          </p:nvSpPr>
          <p:spPr>
            <a:xfrm>
              <a:off x="8039482" y="4031041"/>
              <a:ext cx="1944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en-US" altLang="zh-TW"/>
                <a:t>30mm</a:t>
              </a:r>
              <a:r>
                <a:rPr lang="zh-TW" altLang="en-US"/>
                <a:t> </a:t>
              </a:r>
              <a:r>
                <a:rPr lang="en-US" altLang="zh-TW"/>
                <a:t>↓</a:t>
              </a:r>
              <a:r>
                <a:rPr lang="zh-TW" altLang="en-US"/>
                <a:t>  </a:t>
              </a:r>
              <a:r>
                <a:rPr lang="en-US" altLang="zh-TW"/>
                <a:t>OK</a:t>
              </a:r>
              <a:endParaRPr lang="zh-TW" altLang="en-US"/>
            </a:p>
          </p:txBody>
        </p:sp>
        <p:sp>
          <p:nvSpPr>
            <p:cNvPr id="420" name="文字方塊 419">
              <a:extLst>
                <a:ext uri="{FF2B5EF4-FFF2-40B4-BE49-F238E27FC236}">
                  <a16:creationId xmlns:a16="http://schemas.microsoft.com/office/drawing/2014/main" id="{2EB2971F-B011-A257-8387-130B670D984C}"/>
                </a:ext>
              </a:extLst>
            </p:cNvPr>
            <p:cNvSpPr txBox="1"/>
            <p:nvPr/>
          </p:nvSpPr>
          <p:spPr>
            <a:xfrm>
              <a:off x="8089764" y="4554883"/>
              <a:ext cx="1893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en-US" altLang="zh-TW"/>
                <a:t>30mm ↓</a:t>
              </a:r>
              <a:r>
                <a:rPr lang="zh-TW" altLang="en-US"/>
                <a:t>  </a:t>
              </a:r>
              <a:r>
                <a:rPr lang="en-US" altLang="zh-TW"/>
                <a:t>OK</a:t>
              </a:r>
              <a:endParaRPr lang="zh-TW" altLang="en-US"/>
            </a:p>
          </p:txBody>
        </p:sp>
        <p:sp>
          <p:nvSpPr>
            <p:cNvPr id="421" name="文字方塊 420">
              <a:extLst>
                <a:ext uri="{FF2B5EF4-FFF2-40B4-BE49-F238E27FC236}">
                  <a16:creationId xmlns:a16="http://schemas.microsoft.com/office/drawing/2014/main" id="{88B94F8A-CDA3-7CA0-B561-20A31EA3C7DF}"/>
                </a:ext>
              </a:extLst>
            </p:cNvPr>
            <p:cNvSpPr txBox="1"/>
            <p:nvPr/>
          </p:nvSpPr>
          <p:spPr>
            <a:xfrm>
              <a:off x="8072265" y="5128297"/>
              <a:ext cx="1930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en-US" altLang="zh-TW"/>
                <a:t>30mm ↓</a:t>
              </a:r>
              <a:r>
                <a:rPr lang="zh-TW" altLang="en-US"/>
                <a:t>  </a:t>
              </a:r>
              <a:r>
                <a:rPr lang="en-US" altLang="zh-TW"/>
                <a:t>OK</a:t>
              </a:r>
              <a:endParaRPr lang="zh-TW" altLang="en-US"/>
            </a:p>
          </p:txBody>
        </p:sp>
        <p:sp>
          <p:nvSpPr>
            <p:cNvPr id="422" name="文字方塊 421">
              <a:extLst>
                <a:ext uri="{FF2B5EF4-FFF2-40B4-BE49-F238E27FC236}">
                  <a16:creationId xmlns:a16="http://schemas.microsoft.com/office/drawing/2014/main" id="{E3C14FA3-18CC-9D4A-993A-F2568EF6062F}"/>
                </a:ext>
              </a:extLst>
            </p:cNvPr>
            <p:cNvSpPr txBox="1"/>
            <p:nvPr/>
          </p:nvSpPr>
          <p:spPr>
            <a:xfrm>
              <a:off x="8072265" y="5650368"/>
              <a:ext cx="1936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" charset="-128"/>
                </a:defRPr>
              </a:lvl1pPr>
            </a:lstStyle>
            <a:p>
              <a:r>
                <a:rPr lang="en-US" altLang="zh-TW"/>
                <a:t>30mm ↓</a:t>
              </a:r>
              <a:r>
                <a:rPr lang="zh-TW" altLang="en-US"/>
                <a:t>  </a:t>
              </a:r>
              <a:r>
                <a:rPr lang="en-US" altLang="zh-TW"/>
                <a:t>OK</a:t>
              </a:r>
              <a:endParaRPr lang="zh-TW" altLang="en-US"/>
            </a:p>
          </p:txBody>
        </p:sp>
        <p:sp>
          <p:nvSpPr>
            <p:cNvPr id="423" name="矩形: 圓角 422">
              <a:extLst>
                <a:ext uri="{FF2B5EF4-FFF2-40B4-BE49-F238E27FC236}">
                  <a16:creationId xmlns:a16="http://schemas.microsoft.com/office/drawing/2014/main" id="{C06024FD-FFA0-1111-F59E-614CCE0B6BFB}"/>
                </a:ext>
              </a:extLst>
            </p:cNvPr>
            <p:cNvSpPr/>
            <p:nvPr/>
          </p:nvSpPr>
          <p:spPr>
            <a:xfrm>
              <a:off x="8089763" y="3856934"/>
              <a:ext cx="1936192" cy="24849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425" name="箭號: 向下 424">
            <a:extLst>
              <a:ext uri="{FF2B5EF4-FFF2-40B4-BE49-F238E27FC236}">
                <a16:creationId xmlns:a16="http://schemas.microsoft.com/office/drawing/2014/main" id="{F1F05157-FCF6-9DEE-EF36-61EE84DE57A9}"/>
              </a:ext>
            </a:extLst>
          </p:cNvPr>
          <p:cNvSpPr/>
          <p:nvPr/>
        </p:nvSpPr>
        <p:spPr>
          <a:xfrm rot="5400000">
            <a:off x="10137055" y="4801226"/>
            <a:ext cx="406723" cy="437511"/>
          </a:xfrm>
          <a:prstGeom prst="down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4D4FAF49-BD41-20AE-3EC8-1088F867BFDF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8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F722E3-6735-B49F-CC43-14901619A437}"/>
              </a:ext>
            </a:extLst>
          </p:cNvPr>
          <p:cNvSpPr/>
          <p:nvPr/>
        </p:nvSpPr>
        <p:spPr>
          <a:xfrm>
            <a:off x="243061" y="898591"/>
            <a:ext cx="4742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514" indent="-361514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欠板</a:t>
            </a:r>
            <a:r>
              <a:rPr lang="en-US" altLang="zh-TW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檢出的原理是什麼</a:t>
            </a:r>
            <a:r>
              <a:rPr lang="en-US" altLang="zh-TW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?</a:t>
            </a:r>
            <a:endParaRPr lang="en-US" altLang="zh-TW" sz="2399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1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183E-6 -4.81481E-6 L 0.12243 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1" y="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animBg="1"/>
      <p:bldP spid="355" grpId="0" animBg="1"/>
      <p:bldP spid="404" grpId="0" animBg="1"/>
      <p:bldP spid="404" grpId="1" animBg="1"/>
      <p:bldP spid="4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BED42F20-B39A-8EB8-6323-E99E39CE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1" y="227783"/>
            <a:ext cx="10079948" cy="576000"/>
          </a:xfrm>
        </p:spPr>
        <p:txBody>
          <a:bodyPr/>
          <a:lstStyle/>
          <a:p>
            <a:pPr algn="ctr"/>
            <a:r>
              <a:rPr lang="zh-TW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原 因 分 析</a:t>
            </a:r>
            <a:endParaRPr 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407" name="群組 406">
            <a:extLst>
              <a:ext uri="{FF2B5EF4-FFF2-40B4-BE49-F238E27FC236}">
                <a16:creationId xmlns:a16="http://schemas.microsoft.com/office/drawing/2014/main" id="{8506B2F3-FE90-47EA-463D-677578FEA52B}"/>
              </a:ext>
            </a:extLst>
          </p:cNvPr>
          <p:cNvGrpSpPr/>
          <p:nvPr/>
        </p:nvGrpSpPr>
        <p:grpSpPr>
          <a:xfrm>
            <a:off x="5400207" y="4981358"/>
            <a:ext cx="1417017" cy="910518"/>
            <a:chOff x="7423856" y="4887373"/>
            <a:chExt cx="1417386" cy="910754"/>
          </a:xfrm>
        </p:grpSpPr>
        <p:cxnSp>
          <p:nvCxnSpPr>
            <p:cNvPr id="408" name="直線單箭頭接點 407">
              <a:extLst>
                <a:ext uri="{FF2B5EF4-FFF2-40B4-BE49-F238E27FC236}">
                  <a16:creationId xmlns:a16="http://schemas.microsoft.com/office/drawing/2014/main" id="{4228B514-9557-BC23-4151-3272A15F1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8343" y="4887373"/>
              <a:ext cx="239754" cy="487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文字方塊 408">
              <a:extLst>
                <a:ext uri="{FF2B5EF4-FFF2-40B4-BE49-F238E27FC236}">
                  <a16:creationId xmlns:a16="http://schemas.microsoft.com/office/drawing/2014/main" id="{8715D0FA-C965-1BC8-5D39-EEF0A7432065}"/>
                </a:ext>
              </a:extLst>
            </p:cNvPr>
            <p:cNvSpPr txBox="1"/>
            <p:nvPr/>
          </p:nvSpPr>
          <p:spPr>
            <a:xfrm>
              <a:off x="7423856" y="5428699"/>
              <a:ext cx="1417386" cy="369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ＭＣＰＧ</a:t>
              </a:r>
              <a:endParaRPr lang="ja-JP" altLang="en-US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410" name="群組 409">
            <a:extLst>
              <a:ext uri="{FF2B5EF4-FFF2-40B4-BE49-F238E27FC236}">
                <a16:creationId xmlns:a16="http://schemas.microsoft.com/office/drawing/2014/main" id="{EDD984FE-BB93-802D-4979-B6887A6CFD32}"/>
              </a:ext>
            </a:extLst>
          </p:cNvPr>
          <p:cNvGrpSpPr/>
          <p:nvPr/>
        </p:nvGrpSpPr>
        <p:grpSpPr>
          <a:xfrm>
            <a:off x="8231490" y="4872348"/>
            <a:ext cx="1477780" cy="1014792"/>
            <a:chOff x="6741042" y="4721856"/>
            <a:chExt cx="1478165" cy="1015056"/>
          </a:xfrm>
        </p:grpSpPr>
        <p:cxnSp>
          <p:nvCxnSpPr>
            <p:cNvPr id="411" name="直線單箭頭接點 410">
              <a:extLst>
                <a:ext uri="{FF2B5EF4-FFF2-40B4-BE49-F238E27FC236}">
                  <a16:creationId xmlns:a16="http://schemas.microsoft.com/office/drawing/2014/main" id="{293DEEEE-4C33-9D09-FDB5-D0A025293BD3}"/>
                </a:ext>
              </a:extLst>
            </p:cNvPr>
            <p:cNvCxnSpPr>
              <a:cxnSpLocks/>
              <a:stCxn id="412" idx="0"/>
            </p:cNvCxnSpPr>
            <p:nvPr/>
          </p:nvCxnSpPr>
          <p:spPr>
            <a:xfrm flipH="1" flipV="1">
              <a:off x="7295001" y="4721856"/>
              <a:ext cx="185123" cy="6456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文字方塊 411">
              <a:extLst>
                <a:ext uri="{FF2B5EF4-FFF2-40B4-BE49-F238E27FC236}">
                  <a16:creationId xmlns:a16="http://schemas.microsoft.com/office/drawing/2014/main" id="{72ED582F-2280-0542-38F0-32E4CC7F5E4D}"/>
                </a:ext>
              </a:extLst>
            </p:cNvPr>
            <p:cNvSpPr txBox="1"/>
            <p:nvPr/>
          </p:nvSpPr>
          <p:spPr>
            <a:xfrm>
              <a:off x="6741042" y="5367484"/>
              <a:ext cx="1478165" cy="369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欠板Ｓ</a:t>
              </a:r>
              <a:r>
                <a:rPr lang="en-US" altLang="zh-TW" b="1" err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ensor</a:t>
              </a:r>
              <a:endParaRPr lang="ja-JP" altLang="en-US" b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368" name="群組 367">
            <a:extLst>
              <a:ext uri="{FF2B5EF4-FFF2-40B4-BE49-F238E27FC236}">
                <a16:creationId xmlns:a16="http://schemas.microsoft.com/office/drawing/2014/main" id="{9D468269-E03D-3A03-A595-D41F9CA164A1}"/>
              </a:ext>
            </a:extLst>
          </p:cNvPr>
          <p:cNvGrpSpPr/>
          <p:nvPr/>
        </p:nvGrpSpPr>
        <p:grpSpPr>
          <a:xfrm>
            <a:off x="6696533" y="4973533"/>
            <a:ext cx="1524631" cy="917816"/>
            <a:chOff x="7109003" y="4880073"/>
            <a:chExt cx="1831618" cy="918054"/>
          </a:xfrm>
        </p:grpSpPr>
        <p:cxnSp>
          <p:nvCxnSpPr>
            <p:cNvPr id="369" name="直線單箭頭接點 368">
              <a:extLst>
                <a:ext uri="{FF2B5EF4-FFF2-40B4-BE49-F238E27FC236}">
                  <a16:creationId xmlns:a16="http://schemas.microsoft.com/office/drawing/2014/main" id="{89D7D4C5-43AB-8443-3F65-0A33D5BAC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8343" y="4880073"/>
              <a:ext cx="318026" cy="4948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文字方塊 369">
              <a:extLst>
                <a:ext uri="{FF2B5EF4-FFF2-40B4-BE49-F238E27FC236}">
                  <a16:creationId xmlns:a16="http://schemas.microsoft.com/office/drawing/2014/main" id="{FE549494-2F60-ECA4-5E7C-1F42E79ADA85}"/>
                </a:ext>
              </a:extLst>
            </p:cNvPr>
            <p:cNvSpPr txBox="1"/>
            <p:nvPr/>
          </p:nvSpPr>
          <p:spPr>
            <a:xfrm>
              <a:off x="7109003" y="5428699"/>
              <a:ext cx="1831618" cy="3694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>
                  <a:latin typeface="MS PGothic" panose="020B0600070205080204" pitchFamily="34" charset="-128"/>
                  <a:ea typeface="MS PGothic" panose="020B0600070205080204" pitchFamily="34" charset="-128"/>
                </a:rPr>
                <a:t>PLC</a:t>
              </a:r>
              <a:r>
                <a:rPr lang="zh-TW" altLang="en-US" b="1">
                  <a:latin typeface="MS PGothic" panose="020B0600070205080204" pitchFamily="34" charset="-128"/>
                  <a:ea typeface="MS PGothic" panose="020B0600070205080204" pitchFamily="34" charset="-128"/>
                </a:rPr>
                <a:t>計算延遲</a:t>
              </a:r>
              <a:endParaRPr lang="ja-JP" altLang="en-US" b="1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452" name="矩形 451">
            <a:extLst>
              <a:ext uri="{FF2B5EF4-FFF2-40B4-BE49-F238E27FC236}">
                <a16:creationId xmlns:a16="http://schemas.microsoft.com/office/drawing/2014/main" id="{4A663EB1-BB95-1CEF-82DE-41298E54D4DD}"/>
              </a:ext>
            </a:extLst>
          </p:cNvPr>
          <p:cNvSpPr/>
          <p:nvPr/>
        </p:nvSpPr>
        <p:spPr>
          <a:xfrm>
            <a:off x="8308461" y="2146107"/>
            <a:ext cx="1155514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399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增速段</a:t>
            </a:r>
            <a:endParaRPr lang="ja-JP" altLang="en-US" sz="2399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590687-8838-2038-F788-F73233695E1E}"/>
              </a:ext>
            </a:extLst>
          </p:cNvPr>
          <p:cNvSpPr/>
          <p:nvPr/>
        </p:nvSpPr>
        <p:spPr>
          <a:xfrm>
            <a:off x="6612488" y="2152417"/>
            <a:ext cx="1450019" cy="4615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399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本線段</a:t>
            </a:r>
            <a:endParaRPr lang="ja-JP" altLang="en-US" sz="2399" b="1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100" name="群組 1099">
            <a:extLst>
              <a:ext uri="{FF2B5EF4-FFF2-40B4-BE49-F238E27FC236}">
                <a16:creationId xmlns:a16="http://schemas.microsoft.com/office/drawing/2014/main" id="{1A2FED50-FA1C-2F4C-98C7-DAEE1B155B94}"/>
              </a:ext>
            </a:extLst>
          </p:cNvPr>
          <p:cNvGrpSpPr/>
          <p:nvPr/>
        </p:nvGrpSpPr>
        <p:grpSpPr>
          <a:xfrm>
            <a:off x="4599572" y="2684623"/>
            <a:ext cx="7519021" cy="4132051"/>
            <a:chOff x="4599572" y="2684623"/>
            <a:chExt cx="7519021" cy="4132051"/>
          </a:xfrm>
        </p:grpSpPr>
        <p:pic>
          <p:nvPicPr>
            <p:cNvPr id="4" name="Google Shape;307;p29">
              <a:extLst>
                <a:ext uri="{FF2B5EF4-FFF2-40B4-BE49-F238E27FC236}">
                  <a16:creationId xmlns:a16="http://schemas.microsoft.com/office/drawing/2014/main" id="{5FEBF63E-F58D-89B7-1B13-B20A2583B6B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5288" y="2990298"/>
              <a:ext cx="358601" cy="175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308;p29">
              <a:extLst>
                <a:ext uri="{FF2B5EF4-FFF2-40B4-BE49-F238E27FC236}">
                  <a16:creationId xmlns:a16="http://schemas.microsoft.com/office/drawing/2014/main" id="{F18E6D19-AF2D-B21C-6307-EC2B8B006A58}"/>
                </a:ext>
              </a:extLst>
            </p:cNvPr>
            <p:cNvSpPr/>
            <p:nvPr/>
          </p:nvSpPr>
          <p:spPr>
            <a:xfrm>
              <a:off x="4693032" y="2749533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7" name="Google Shape;309;p29">
              <a:extLst>
                <a:ext uri="{FF2B5EF4-FFF2-40B4-BE49-F238E27FC236}">
                  <a16:creationId xmlns:a16="http://schemas.microsoft.com/office/drawing/2014/main" id="{19243E51-9F3E-30D7-8C6C-9C4E0E2C0DD1}"/>
                </a:ext>
              </a:extLst>
            </p:cNvPr>
            <p:cNvSpPr/>
            <p:nvPr/>
          </p:nvSpPr>
          <p:spPr>
            <a:xfrm>
              <a:off x="4779803" y="2749531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8" name="Google Shape;310;p29">
              <a:extLst>
                <a:ext uri="{FF2B5EF4-FFF2-40B4-BE49-F238E27FC236}">
                  <a16:creationId xmlns:a16="http://schemas.microsoft.com/office/drawing/2014/main" id="{699026CC-778C-2B42-D5E3-AAACF2FB1491}"/>
                </a:ext>
              </a:extLst>
            </p:cNvPr>
            <p:cNvSpPr/>
            <p:nvPr/>
          </p:nvSpPr>
          <p:spPr>
            <a:xfrm>
              <a:off x="4879814" y="2751974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pic>
          <p:nvPicPr>
            <p:cNvPr id="16" name="Google Shape;311;p29">
              <a:extLst>
                <a:ext uri="{FF2B5EF4-FFF2-40B4-BE49-F238E27FC236}">
                  <a16:creationId xmlns:a16="http://schemas.microsoft.com/office/drawing/2014/main" id="{70A78AA1-BD0D-3C9F-2706-BD6F25DABB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520" y="2990298"/>
              <a:ext cx="478681" cy="175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12;p29">
              <a:extLst>
                <a:ext uri="{FF2B5EF4-FFF2-40B4-BE49-F238E27FC236}">
                  <a16:creationId xmlns:a16="http://schemas.microsoft.com/office/drawing/2014/main" id="{B6790F1E-4845-601B-AC1D-5BB2020B8C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07926" y="2990295"/>
              <a:ext cx="404737" cy="175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13;p29">
              <a:extLst>
                <a:ext uri="{FF2B5EF4-FFF2-40B4-BE49-F238E27FC236}">
                  <a16:creationId xmlns:a16="http://schemas.microsoft.com/office/drawing/2014/main" id="{FF6E58A9-36EF-5760-2047-85ADDEA6AE0A}"/>
                </a:ext>
              </a:extLst>
            </p:cNvPr>
            <p:cNvSpPr/>
            <p:nvPr/>
          </p:nvSpPr>
          <p:spPr>
            <a:xfrm>
              <a:off x="5042843" y="2749531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35" name="Google Shape;314;p29">
              <a:extLst>
                <a:ext uri="{FF2B5EF4-FFF2-40B4-BE49-F238E27FC236}">
                  <a16:creationId xmlns:a16="http://schemas.microsoft.com/office/drawing/2014/main" id="{A3498B5A-1976-4C29-8131-C0F0A031EB84}"/>
                </a:ext>
              </a:extLst>
            </p:cNvPr>
            <p:cNvSpPr/>
            <p:nvPr/>
          </p:nvSpPr>
          <p:spPr>
            <a:xfrm>
              <a:off x="5131924" y="2749531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36" name="Google Shape;315;p29">
              <a:extLst>
                <a:ext uri="{FF2B5EF4-FFF2-40B4-BE49-F238E27FC236}">
                  <a16:creationId xmlns:a16="http://schemas.microsoft.com/office/drawing/2014/main" id="{0D290234-682F-6B32-1880-569D00FDAE3D}"/>
                </a:ext>
              </a:extLst>
            </p:cNvPr>
            <p:cNvSpPr/>
            <p:nvPr/>
          </p:nvSpPr>
          <p:spPr>
            <a:xfrm>
              <a:off x="5228136" y="2749531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37" name="Google Shape;316;p29">
              <a:extLst>
                <a:ext uri="{FF2B5EF4-FFF2-40B4-BE49-F238E27FC236}">
                  <a16:creationId xmlns:a16="http://schemas.microsoft.com/office/drawing/2014/main" id="{83351E1A-AE3F-9EE9-35E1-01CE3F427AAC}"/>
                </a:ext>
              </a:extLst>
            </p:cNvPr>
            <p:cNvSpPr/>
            <p:nvPr/>
          </p:nvSpPr>
          <p:spPr>
            <a:xfrm>
              <a:off x="5324724" y="2749531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49" name="Google Shape;328;p29">
              <a:extLst>
                <a:ext uri="{FF2B5EF4-FFF2-40B4-BE49-F238E27FC236}">
                  <a16:creationId xmlns:a16="http://schemas.microsoft.com/office/drawing/2014/main" id="{A65D1DD5-43EF-C375-760A-C6FEC86A74C5}"/>
                </a:ext>
              </a:extLst>
            </p:cNvPr>
            <p:cNvSpPr/>
            <p:nvPr/>
          </p:nvSpPr>
          <p:spPr>
            <a:xfrm>
              <a:off x="5553847" y="2749526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50" name="Google Shape;329;p29">
              <a:extLst>
                <a:ext uri="{FF2B5EF4-FFF2-40B4-BE49-F238E27FC236}">
                  <a16:creationId xmlns:a16="http://schemas.microsoft.com/office/drawing/2014/main" id="{4DB0C636-D817-5F9B-72BF-FA0C9BF99B4B}"/>
                </a:ext>
              </a:extLst>
            </p:cNvPr>
            <p:cNvSpPr/>
            <p:nvPr/>
          </p:nvSpPr>
          <p:spPr>
            <a:xfrm>
              <a:off x="5647865" y="2749526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51" name="Google Shape;330;p29">
              <a:extLst>
                <a:ext uri="{FF2B5EF4-FFF2-40B4-BE49-F238E27FC236}">
                  <a16:creationId xmlns:a16="http://schemas.microsoft.com/office/drawing/2014/main" id="{BBB69013-FC77-9D9A-6D63-2E6C0FBEA5C3}"/>
                </a:ext>
              </a:extLst>
            </p:cNvPr>
            <p:cNvSpPr/>
            <p:nvPr/>
          </p:nvSpPr>
          <p:spPr>
            <a:xfrm>
              <a:off x="5735595" y="2755118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52" name="Google Shape;331;p29">
              <a:extLst>
                <a:ext uri="{FF2B5EF4-FFF2-40B4-BE49-F238E27FC236}">
                  <a16:creationId xmlns:a16="http://schemas.microsoft.com/office/drawing/2014/main" id="{04C1371B-C442-7AB1-3030-CE0A9CB91AA1}"/>
                </a:ext>
              </a:extLst>
            </p:cNvPr>
            <p:cNvSpPr/>
            <p:nvPr/>
          </p:nvSpPr>
          <p:spPr>
            <a:xfrm>
              <a:off x="5823879" y="2743689"/>
              <a:ext cx="38056" cy="2231832"/>
            </a:xfrm>
            <a:prstGeom prst="can">
              <a:avLst>
                <a:gd name="adj" fmla="val 25000"/>
              </a:avLst>
            </a:prstGeom>
            <a:solidFill>
              <a:srgbClr val="7F7F7F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799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Arial"/>
              </a:endParaRPr>
            </a:p>
          </p:txBody>
        </p:sp>
        <p:sp>
          <p:nvSpPr>
            <p:cNvPr id="53" name="立方體 52">
              <a:extLst>
                <a:ext uri="{FF2B5EF4-FFF2-40B4-BE49-F238E27FC236}">
                  <a16:creationId xmlns:a16="http://schemas.microsoft.com/office/drawing/2014/main" id="{B0E9BE88-F079-4CB3-3E56-AF272D38038A}"/>
                </a:ext>
              </a:extLst>
            </p:cNvPr>
            <p:cNvSpPr/>
            <p:nvPr/>
          </p:nvSpPr>
          <p:spPr>
            <a:xfrm>
              <a:off x="4599572" y="2881568"/>
              <a:ext cx="878609" cy="2017963"/>
            </a:xfrm>
            <a:prstGeom prst="cube">
              <a:avLst>
                <a:gd name="adj" fmla="val 2299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solidFill>
                <a:schemeClr val="tx2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4" name="立方體 53">
              <a:extLst>
                <a:ext uri="{FF2B5EF4-FFF2-40B4-BE49-F238E27FC236}">
                  <a16:creationId xmlns:a16="http://schemas.microsoft.com/office/drawing/2014/main" id="{33F5DC66-29DF-C43E-6270-BACA984A85F1}"/>
                </a:ext>
              </a:extLst>
            </p:cNvPr>
            <p:cNvSpPr/>
            <p:nvPr/>
          </p:nvSpPr>
          <p:spPr>
            <a:xfrm>
              <a:off x="5521396" y="2871006"/>
              <a:ext cx="370219" cy="2017963"/>
            </a:xfrm>
            <a:prstGeom prst="cube">
              <a:avLst>
                <a:gd name="adj" fmla="val 229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F02D2D5E-C648-E388-003A-82D4C8D55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8742" y="5350620"/>
              <a:ext cx="510246" cy="14660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6" name="Rectangle 42">
              <a:extLst>
                <a:ext uri="{FF2B5EF4-FFF2-40B4-BE49-F238E27FC236}">
                  <a16:creationId xmlns:a16="http://schemas.microsoft.com/office/drawing/2014/main" id="{58513204-DE55-F205-1784-9615B5FDA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728" y="3032560"/>
              <a:ext cx="2689756" cy="18397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7" name="AutoShape 43">
              <a:extLst>
                <a:ext uri="{FF2B5EF4-FFF2-40B4-BE49-F238E27FC236}">
                  <a16:creationId xmlns:a16="http://schemas.microsoft.com/office/drawing/2014/main" id="{FD38B2D2-D383-042B-CCE2-52A87EACF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10256332" y="4811281"/>
              <a:ext cx="502696" cy="624832"/>
            </a:xfrm>
            <a:prstGeom prst="flowChartManualInpu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5623D09E-0A08-860A-7E27-53E124BE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6066" y="3016943"/>
              <a:ext cx="222392" cy="18415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D252511F-EF81-291A-D713-130CFBD68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5451" y="2998038"/>
              <a:ext cx="1920173" cy="18415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0" name="Line 25">
              <a:extLst>
                <a:ext uri="{FF2B5EF4-FFF2-40B4-BE49-F238E27FC236}">
                  <a16:creationId xmlns:a16="http://schemas.microsoft.com/office/drawing/2014/main" id="{E5959DB6-DCB2-D6B0-1EAA-62D909CD3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8750" y="2998038"/>
              <a:ext cx="0" cy="1788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61" name="Group 26">
              <a:extLst>
                <a:ext uri="{FF2B5EF4-FFF2-40B4-BE49-F238E27FC236}">
                  <a16:creationId xmlns:a16="http://schemas.microsoft.com/office/drawing/2014/main" id="{2DDC4103-5408-5B7C-90AE-7FDE6C07BE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3152" y="3012017"/>
              <a:ext cx="266844" cy="1841506"/>
              <a:chOff x="1442" y="1546"/>
              <a:chExt cx="555" cy="840"/>
            </a:xfrm>
          </p:grpSpPr>
          <p:sp>
            <p:nvSpPr>
              <p:cNvPr id="62" name="Rectangle 27">
                <a:extLst>
                  <a:ext uri="{FF2B5EF4-FFF2-40B4-BE49-F238E27FC236}">
                    <a16:creationId xmlns:a16="http://schemas.microsoft.com/office/drawing/2014/main" id="{1CAEDB65-8E3A-FC41-372D-C8F36ECD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1546"/>
                <a:ext cx="544" cy="84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63" name="Group 28">
                <a:extLst>
                  <a:ext uri="{FF2B5EF4-FFF2-40B4-BE49-F238E27FC236}">
                    <a16:creationId xmlns:a16="http://schemas.microsoft.com/office/drawing/2014/main" id="{6025D0E2-229F-1551-38AE-E6EABE027B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2" y="1652"/>
                <a:ext cx="542" cy="643"/>
                <a:chOff x="988" y="1652"/>
                <a:chExt cx="996" cy="643"/>
              </a:xfrm>
            </p:grpSpPr>
            <p:grpSp>
              <p:nvGrpSpPr>
                <p:cNvPr id="64" name="Group 29">
                  <a:extLst>
                    <a:ext uri="{FF2B5EF4-FFF2-40B4-BE49-F238E27FC236}">
                      <a16:creationId xmlns:a16="http://schemas.microsoft.com/office/drawing/2014/main" id="{35B82AA8-91E2-FABF-601D-92A9C4DFD1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11" y="1652"/>
                  <a:ext cx="973" cy="643"/>
                  <a:chOff x="1139" y="492"/>
                  <a:chExt cx="927" cy="643"/>
                </a:xfrm>
              </p:grpSpPr>
              <p:sp>
                <p:nvSpPr>
                  <p:cNvPr id="68" name="Line 30">
                    <a:extLst>
                      <a:ext uri="{FF2B5EF4-FFF2-40B4-BE49-F238E27FC236}">
                        <a16:creationId xmlns:a16="http://schemas.microsoft.com/office/drawing/2014/main" id="{3DED60E3-FFBB-E8B8-D432-171DF7D68A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1134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69" name="Line 31">
                    <a:extLst>
                      <a:ext uri="{FF2B5EF4-FFF2-40B4-BE49-F238E27FC236}">
                        <a16:creationId xmlns:a16="http://schemas.microsoft.com/office/drawing/2014/main" id="{7FDFD0E9-6B75-ECA3-A98D-F58F1E7975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492"/>
                    <a:ext cx="927" cy="5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0" name="Line 32">
                    <a:extLst>
                      <a:ext uri="{FF2B5EF4-FFF2-40B4-BE49-F238E27FC236}">
                        <a16:creationId xmlns:a16="http://schemas.microsoft.com/office/drawing/2014/main" id="{C130CBAC-AEA8-7D30-4EB4-0DDD4D881C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691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71" name="Line 33">
                    <a:extLst>
                      <a:ext uri="{FF2B5EF4-FFF2-40B4-BE49-F238E27FC236}">
                        <a16:creationId xmlns:a16="http://schemas.microsoft.com/office/drawing/2014/main" id="{9C40BF0D-074A-E165-90BE-A8D0437592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9" y="913"/>
                    <a:ext cx="927" cy="1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65" name="Line 34">
                  <a:extLst>
                    <a:ext uri="{FF2B5EF4-FFF2-40B4-BE49-F238E27FC236}">
                      <a16:creationId xmlns:a16="http://schemas.microsoft.com/office/drawing/2014/main" id="{B3EFFDB3-8BF9-B508-C379-51FA470178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8" y="1685"/>
                  <a:ext cx="996" cy="1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6" name="Line 35">
                  <a:extLst>
                    <a:ext uri="{FF2B5EF4-FFF2-40B4-BE49-F238E27FC236}">
                      <a16:creationId xmlns:a16="http://schemas.microsoft.com/office/drawing/2014/main" id="{820F4DF6-EFAB-9EEB-9244-D0ECF7E90D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1880"/>
                  <a:ext cx="992" cy="7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67" name="Line 36">
                  <a:extLst>
                    <a:ext uri="{FF2B5EF4-FFF2-40B4-BE49-F238E27FC236}">
                      <a16:creationId xmlns:a16="http://schemas.microsoft.com/office/drawing/2014/main" id="{3273F1F3-BB42-2B12-F559-497001AE5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92" y="2101"/>
                  <a:ext cx="992" cy="1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dash"/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72" name="Rectangle 37">
              <a:extLst>
                <a:ext uri="{FF2B5EF4-FFF2-40B4-BE49-F238E27FC236}">
                  <a16:creationId xmlns:a16="http://schemas.microsoft.com/office/drawing/2014/main" id="{7F31EC2B-41EF-AF2F-A016-20B649A84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6908" y="3004467"/>
              <a:ext cx="226175" cy="18415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73" name="Rectangle 38">
              <a:extLst>
                <a:ext uri="{FF2B5EF4-FFF2-40B4-BE49-F238E27FC236}">
                  <a16:creationId xmlns:a16="http://schemas.microsoft.com/office/drawing/2014/main" id="{65F7F861-D325-7D10-74B0-433AF3DD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579" y="2982771"/>
              <a:ext cx="374940" cy="1826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74" name="Group 55">
              <a:extLst>
                <a:ext uri="{FF2B5EF4-FFF2-40B4-BE49-F238E27FC236}">
                  <a16:creationId xmlns:a16="http://schemas.microsoft.com/office/drawing/2014/main" id="{D7ACC868-38A2-A6DE-7112-B1968A86AE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0330" y="2913364"/>
              <a:ext cx="257569" cy="1988389"/>
              <a:chOff x="903" y="386"/>
              <a:chExt cx="344" cy="849"/>
            </a:xfrm>
          </p:grpSpPr>
          <p:grpSp>
            <p:nvGrpSpPr>
              <p:cNvPr id="75" name="Group 56">
                <a:extLst>
                  <a:ext uri="{FF2B5EF4-FFF2-40B4-BE49-F238E27FC236}">
                    <a16:creationId xmlns:a16="http://schemas.microsoft.com/office/drawing/2014/main" id="{42A46176-5665-5FAE-1128-F13AC780F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3" y="386"/>
                <a:ext cx="173" cy="849"/>
                <a:chOff x="2304" y="1026"/>
                <a:chExt cx="363" cy="1390"/>
              </a:xfrm>
            </p:grpSpPr>
            <p:grpSp>
              <p:nvGrpSpPr>
                <p:cNvPr id="104" name="Group 57">
                  <a:extLst>
                    <a:ext uri="{FF2B5EF4-FFF2-40B4-BE49-F238E27FC236}">
                      <a16:creationId xmlns:a16="http://schemas.microsoft.com/office/drawing/2014/main" id="{68360452-3B27-C0C9-D838-9925B83B1D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129" name="Rectangle 58">
                    <a:extLst>
                      <a:ext uri="{FF2B5EF4-FFF2-40B4-BE49-F238E27FC236}">
                        <a16:creationId xmlns:a16="http://schemas.microsoft.com/office/drawing/2014/main" id="{6BC43C7B-6388-7251-7E08-B9A08933C4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30" name="AutoShape 59">
                    <a:extLst>
                      <a:ext uri="{FF2B5EF4-FFF2-40B4-BE49-F238E27FC236}">
                        <a16:creationId xmlns:a16="http://schemas.microsoft.com/office/drawing/2014/main" id="{4E947C2C-05EA-9324-F807-8231A945C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5" name="Group 60">
                  <a:extLst>
                    <a:ext uri="{FF2B5EF4-FFF2-40B4-BE49-F238E27FC236}">
                      <a16:creationId xmlns:a16="http://schemas.microsoft.com/office/drawing/2014/main" id="{27BA5450-9E8B-D4E5-93F3-9FF2AA7369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127" name="Rectangle 61">
                    <a:extLst>
                      <a:ext uri="{FF2B5EF4-FFF2-40B4-BE49-F238E27FC236}">
                        <a16:creationId xmlns:a16="http://schemas.microsoft.com/office/drawing/2014/main" id="{51D96F30-2500-8438-A192-917D8CF6CA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28" name="AutoShape 62">
                    <a:extLst>
                      <a:ext uri="{FF2B5EF4-FFF2-40B4-BE49-F238E27FC236}">
                        <a16:creationId xmlns:a16="http://schemas.microsoft.com/office/drawing/2014/main" id="{5F0FB815-E3F9-D051-34A2-06DB08BDD3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6" name="Group 63">
                  <a:extLst>
                    <a:ext uri="{FF2B5EF4-FFF2-40B4-BE49-F238E27FC236}">
                      <a16:creationId xmlns:a16="http://schemas.microsoft.com/office/drawing/2014/main" id="{D09C07D9-2101-5097-3531-D8DE1A15F4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125" name="Rectangle 64">
                    <a:extLst>
                      <a:ext uri="{FF2B5EF4-FFF2-40B4-BE49-F238E27FC236}">
                        <a16:creationId xmlns:a16="http://schemas.microsoft.com/office/drawing/2014/main" id="{C84D2E50-646A-9F45-75A6-D4C8F49EC2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26" name="AutoShape 65">
                    <a:extLst>
                      <a:ext uri="{FF2B5EF4-FFF2-40B4-BE49-F238E27FC236}">
                        <a16:creationId xmlns:a16="http://schemas.microsoft.com/office/drawing/2014/main" id="{7CDEB3D9-FF50-FB69-CB5C-85080D3DE3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07" name="Group 66">
                  <a:extLst>
                    <a:ext uri="{FF2B5EF4-FFF2-40B4-BE49-F238E27FC236}">
                      <a16:creationId xmlns:a16="http://schemas.microsoft.com/office/drawing/2014/main" id="{AB7A70FF-E72B-629A-D63E-BC619B5E60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108" name="Rectangle 67">
                    <a:extLst>
                      <a:ext uri="{FF2B5EF4-FFF2-40B4-BE49-F238E27FC236}">
                        <a16:creationId xmlns:a16="http://schemas.microsoft.com/office/drawing/2014/main" id="{65D1A3D0-0482-F5A2-A714-E60479376A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109" name="Group 68">
                    <a:extLst>
                      <a:ext uri="{FF2B5EF4-FFF2-40B4-BE49-F238E27FC236}">
                        <a16:creationId xmlns:a16="http://schemas.microsoft.com/office/drawing/2014/main" id="{AEB957BF-FAF2-1A2E-8FB5-747B2178261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122" name="Rectangle 69">
                      <a:extLst>
                        <a:ext uri="{FF2B5EF4-FFF2-40B4-BE49-F238E27FC236}">
                          <a16:creationId xmlns:a16="http://schemas.microsoft.com/office/drawing/2014/main" id="{CF709510-9F61-38C4-31F8-A0E2A83249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23" name="Oval 70">
                      <a:extLst>
                        <a:ext uri="{FF2B5EF4-FFF2-40B4-BE49-F238E27FC236}">
                          <a16:creationId xmlns:a16="http://schemas.microsoft.com/office/drawing/2014/main" id="{C8134D2E-B712-59AB-C10C-20AECB6DF7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24" name="Oval 71">
                      <a:extLst>
                        <a:ext uri="{FF2B5EF4-FFF2-40B4-BE49-F238E27FC236}">
                          <a16:creationId xmlns:a16="http://schemas.microsoft.com/office/drawing/2014/main" id="{A0A75A18-DEDD-C20D-1B98-53FF9B80B9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110" name="Group 72">
                    <a:extLst>
                      <a:ext uri="{FF2B5EF4-FFF2-40B4-BE49-F238E27FC236}">
                        <a16:creationId xmlns:a16="http://schemas.microsoft.com/office/drawing/2014/main" id="{080EA16A-39DA-3732-8F79-101101087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119" name="Rectangle 73">
                      <a:extLst>
                        <a:ext uri="{FF2B5EF4-FFF2-40B4-BE49-F238E27FC236}">
                          <a16:creationId xmlns:a16="http://schemas.microsoft.com/office/drawing/2014/main" id="{083244A5-4554-5FC6-C218-E69389DE17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20" name="Oval 74">
                      <a:extLst>
                        <a:ext uri="{FF2B5EF4-FFF2-40B4-BE49-F238E27FC236}">
                          <a16:creationId xmlns:a16="http://schemas.microsoft.com/office/drawing/2014/main" id="{37309942-C17F-0DC0-07DD-DB37CA6771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21" name="Oval 75">
                      <a:extLst>
                        <a:ext uri="{FF2B5EF4-FFF2-40B4-BE49-F238E27FC236}">
                          <a16:creationId xmlns:a16="http://schemas.microsoft.com/office/drawing/2014/main" id="{F4593545-091B-800A-854D-68CC243C6D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111" name="Group 76">
                    <a:extLst>
                      <a:ext uri="{FF2B5EF4-FFF2-40B4-BE49-F238E27FC236}">
                        <a16:creationId xmlns:a16="http://schemas.microsoft.com/office/drawing/2014/main" id="{B7C0F382-D009-233B-71B9-994C3699D1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116" name="Rectangle 77">
                      <a:extLst>
                        <a:ext uri="{FF2B5EF4-FFF2-40B4-BE49-F238E27FC236}">
                          <a16:creationId xmlns:a16="http://schemas.microsoft.com/office/drawing/2014/main" id="{EFC4B004-B4BB-6B75-D319-EDB6B1ADDC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7" name="Oval 78">
                      <a:extLst>
                        <a:ext uri="{FF2B5EF4-FFF2-40B4-BE49-F238E27FC236}">
                          <a16:creationId xmlns:a16="http://schemas.microsoft.com/office/drawing/2014/main" id="{8A8AA5E0-8830-2143-CD90-45B69AB6CC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8" name="Oval 79">
                      <a:extLst>
                        <a:ext uri="{FF2B5EF4-FFF2-40B4-BE49-F238E27FC236}">
                          <a16:creationId xmlns:a16="http://schemas.microsoft.com/office/drawing/2014/main" id="{B0BB72D0-4E93-C59F-7930-912F3F73AE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112" name="Group 80">
                    <a:extLst>
                      <a:ext uri="{FF2B5EF4-FFF2-40B4-BE49-F238E27FC236}">
                        <a16:creationId xmlns:a16="http://schemas.microsoft.com/office/drawing/2014/main" id="{9DA05974-C1EC-361D-46A8-83259E0743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113" name="Rectangle 81">
                      <a:extLst>
                        <a:ext uri="{FF2B5EF4-FFF2-40B4-BE49-F238E27FC236}">
                          <a16:creationId xmlns:a16="http://schemas.microsoft.com/office/drawing/2014/main" id="{6C0C15F8-F79E-876A-8353-230D8BA5C5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4" name="Oval 82">
                      <a:extLst>
                        <a:ext uri="{FF2B5EF4-FFF2-40B4-BE49-F238E27FC236}">
                          <a16:creationId xmlns:a16="http://schemas.microsoft.com/office/drawing/2014/main" id="{38748F45-B2F0-9136-4093-29D2CA4C6C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15" name="Oval 83">
                      <a:extLst>
                        <a:ext uri="{FF2B5EF4-FFF2-40B4-BE49-F238E27FC236}">
                          <a16:creationId xmlns:a16="http://schemas.microsoft.com/office/drawing/2014/main" id="{C0774740-C672-96F5-1594-B8806726E9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  <p:grpSp>
            <p:nvGrpSpPr>
              <p:cNvPr id="76" name="Group 84">
                <a:extLst>
                  <a:ext uri="{FF2B5EF4-FFF2-40B4-BE49-F238E27FC236}">
                    <a16:creationId xmlns:a16="http://schemas.microsoft.com/office/drawing/2014/main" id="{A392150D-CA9D-AE79-9EAB-41363F6D82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5" y="386"/>
                <a:ext cx="172" cy="849"/>
                <a:chOff x="2304" y="1026"/>
                <a:chExt cx="363" cy="1390"/>
              </a:xfrm>
            </p:grpSpPr>
            <p:grpSp>
              <p:nvGrpSpPr>
                <p:cNvPr id="77" name="Group 85">
                  <a:extLst>
                    <a:ext uri="{FF2B5EF4-FFF2-40B4-BE49-F238E27FC236}">
                      <a16:creationId xmlns:a16="http://schemas.microsoft.com/office/drawing/2014/main" id="{B403EA8C-C71F-5751-2F1E-F5D8726917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207"/>
                  <a:ext cx="181" cy="89"/>
                  <a:chOff x="2167" y="2750"/>
                  <a:chExt cx="454" cy="90"/>
                </a:xfrm>
              </p:grpSpPr>
              <p:sp>
                <p:nvSpPr>
                  <p:cNvPr id="102" name="Rectangle 86">
                    <a:extLst>
                      <a:ext uri="{FF2B5EF4-FFF2-40B4-BE49-F238E27FC236}">
                        <a16:creationId xmlns:a16="http://schemas.microsoft.com/office/drawing/2014/main" id="{9A63E104-ADE9-FED0-2833-4F23374570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03" name="AutoShape 87">
                    <a:extLst>
                      <a:ext uri="{FF2B5EF4-FFF2-40B4-BE49-F238E27FC236}">
                        <a16:creationId xmlns:a16="http://schemas.microsoft.com/office/drawing/2014/main" id="{2A96C2FD-823F-EAD7-6887-B966583F10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8" name="Group 88">
                  <a:extLst>
                    <a:ext uri="{FF2B5EF4-FFF2-40B4-BE49-F238E27FC236}">
                      <a16:creationId xmlns:a16="http://schemas.microsoft.com/office/drawing/2014/main" id="{77433122-83B7-C664-8C31-92825CFCC2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525"/>
                  <a:ext cx="181" cy="89"/>
                  <a:chOff x="2167" y="2750"/>
                  <a:chExt cx="454" cy="90"/>
                </a:xfrm>
              </p:grpSpPr>
              <p:sp>
                <p:nvSpPr>
                  <p:cNvPr id="100" name="Rectangle 89">
                    <a:extLst>
                      <a:ext uri="{FF2B5EF4-FFF2-40B4-BE49-F238E27FC236}">
                        <a16:creationId xmlns:a16="http://schemas.microsoft.com/office/drawing/2014/main" id="{AB410958-D50A-7D8B-7E58-77B6EC6B5A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01" name="AutoShape 90">
                    <a:extLst>
                      <a:ext uri="{FF2B5EF4-FFF2-40B4-BE49-F238E27FC236}">
                        <a16:creationId xmlns:a16="http://schemas.microsoft.com/office/drawing/2014/main" id="{2E6412B6-9E27-3640-7089-CDDDEC3DA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8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79" name="Group 91">
                  <a:extLst>
                    <a:ext uri="{FF2B5EF4-FFF2-40B4-BE49-F238E27FC236}">
                      <a16:creationId xmlns:a16="http://schemas.microsoft.com/office/drawing/2014/main" id="{851496F1-F019-37D5-976A-17863C1C37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0" y="1888"/>
                  <a:ext cx="181" cy="89"/>
                  <a:chOff x="2167" y="2750"/>
                  <a:chExt cx="454" cy="90"/>
                </a:xfrm>
              </p:grpSpPr>
              <p:sp>
                <p:nvSpPr>
                  <p:cNvPr id="98" name="Rectangle 92">
                    <a:extLst>
                      <a:ext uri="{FF2B5EF4-FFF2-40B4-BE49-F238E27FC236}">
                        <a16:creationId xmlns:a16="http://schemas.microsoft.com/office/drawing/2014/main" id="{6EB582DC-FDD2-186F-887A-326266E7F9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99" name="AutoShape 93">
                    <a:extLst>
                      <a:ext uri="{FF2B5EF4-FFF2-40B4-BE49-F238E27FC236}">
                        <a16:creationId xmlns:a16="http://schemas.microsoft.com/office/drawing/2014/main" id="{89E45DBA-8232-55C3-836F-CF2A8305E8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 type="none" w="lg" len="lg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80" name="Group 94">
                  <a:extLst>
                    <a:ext uri="{FF2B5EF4-FFF2-40B4-BE49-F238E27FC236}">
                      <a16:creationId xmlns:a16="http://schemas.microsoft.com/office/drawing/2014/main" id="{3151E9C7-323B-BD12-E2E0-5211076CB0C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1026"/>
                  <a:ext cx="363" cy="1390"/>
                  <a:chOff x="2304" y="1026"/>
                  <a:chExt cx="363" cy="1390"/>
                </a:xfrm>
              </p:grpSpPr>
              <p:sp>
                <p:nvSpPr>
                  <p:cNvPr id="81" name="Rectangle 95">
                    <a:extLst>
                      <a:ext uri="{FF2B5EF4-FFF2-40B4-BE49-F238E27FC236}">
                        <a16:creationId xmlns:a16="http://schemas.microsoft.com/office/drawing/2014/main" id="{F7D0B2F5-9269-E6D8-EE22-9525C9DC7C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1026"/>
                    <a:ext cx="128" cy="1390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82" name="Group 96">
                    <a:extLst>
                      <a:ext uri="{FF2B5EF4-FFF2-40B4-BE49-F238E27FC236}">
                        <a16:creationId xmlns:a16="http://schemas.microsoft.com/office/drawing/2014/main" id="{F646898A-EE40-9EFD-0F8A-D176513AD8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096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5" name="Rectangle 97">
                      <a:extLst>
                        <a:ext uri="{FF2B5EF4-FFF2-40B4-BE49-F238E27FC236}">
                          <a16:creationId xmlns:a16="http://schemas.microsoft.com/office/drawing/2014/main" id="{07C25315-4D15-B374-828F-07753D576A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6" name="Oval 98">
                      <a:extLst>
                        <a:ext uri="{FF2B5EF4-FFF2-40B4-BE49-F238E27FC236}">
                          <a16:creationId xmlns:a16="http://schemas.microsoft.com/office/drawing/2014/main" id="{DAC59BCB-F6D4-7A4C-50F6-77B91E87DF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7" name="Oval 99">
                      <a:extLst>
                        <a:ext uri="{FF2B5EF4-FFF2-40B4-BE49-F238E27FC236}">
                          <a16:creationId xmlns:a16="http://schemas.microsoft.com/office/drawing/2014/main" id="{678F8B23-B529-B40C-FD31-E4F10E4304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3" name="Group 100">
                    <a:extLst>
                      <a:ext uri="{FF2B5EF4-FFF2-40B4-BE49-F238E27FC236}">
                        <a16:creationId xmlns:a16="http://schemas.microsoft.com/office/drawing/2014/main" id="{D15F79B4-851F-2A57-A580-26EBD64965B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132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92" name="Rectangle 101">
                      <a:extLst>
                        <a:ext uri="{FF2B5EF4-FFF2-40B4-BE49-F238E27FC236}">
                          <a16:creationId xmlns:a16="http://schemas.microsoft.com/office/drawing/2014/main" id="{F21D9224-1519-F8D1-D8F1-699322ADB9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3" name="Oval 102">
                      <a:extLst>
                        <a:ext uri="{FF2B5EF4-FFF2-40B4-BE49-F238E27FC236}">
                          <a16:creationId xmlns:a16="http://schemas.microsoft.com/office/drawing/2014/main" id="{5D44819F-D71A-B25B-EC3A-69BBD714E8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4" name="Oval 103">
                      <a:extLst>
                        <a:ext uri="{FF2B5EF4-FFF2-40B4-BE49-F238E27FC236}">
                          <a16:creationId xmlns:a16="http://schemas.microsoft.com/office/drawing/2014/main" id="{C3A02442-6441-3976-5895-7534CA1505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4" name="Group 104">
                    <a:extLst>
                      <a:ext uri="{FF2B5EF4-FFF2-40B4-BE49-F238E27FC236}">
                        <a16:creationId xmlns:a16="http://schemas.microsoft.com/office/drawing/2014/main" id="{5E97C268-44A8-3D26-A882-D61E2270802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777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89" name="Rectangle 105">
                      <a:extLst>
                        <a:ext uri="{FF2B5EF4-FFF2-40B4-BE49-F238E27FC236}">
                          <a16:creationId xmlns:a16="http://schemas.microsoft.com/office/drawing/2014/main" id="{C6C39A5C-E6E0-A076-4AFE-50A1656504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0" name="Oval 106">
                      <a:extLst>
                        <a:ext uri="{FF2B5EF4-FFF2-40B4-BE49-F238E27FC236}">
                          <a16:creationId xmlns:a16="http://schemas.microsoft.com/office/drawing/2014/main" id="{DD2C0523-92E5-4D53-429F-4DA5F0CDDA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91" name="Oval 107">
                      <a:extLst>
                        <a:ext uri="{FF2B5EF4-FFF2-40B4-BE49-F238E27FC236}">
                          <a16:creationId xmlns:a16="http://schemas.microsoft.com/office/drawing/2014/main" id="{F2310D3F-834C-4D28-214E-9B17C770FD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85" name="Group 108">
                    <a:extLst>
                      <a:ext uri="{FF2B5EF4-FFF2-40B4-BE49-F238E27FC236}">
                        <a16:creationId xmlns:a16="http://schemas.microsoft.com/office/drawing/2014/main" id="{51D3E89F-42C5-807B-23F6-91077F2874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1414"/>
                    <a:ext cx="227" cy="111"/>
                    <a:chOff x="3045" y="2840"/>
                    <a:chExt cx="302" cy="169"/>
                  </a:xfrm>
                </p:grpSpPr>
                <p:sp>
                  <p:nvSpPr>
                    <p:cNvPr id="86" name="Rectangle 109">
                      <a:extLst>
                        <a:ext uri="{FF2B5EF4-FFF2-40B4-BE49-F238E27FC236}">
                          <a16:creationId xmlns:a16="http://schemas.microsoft.com/office/drawing/2014/main" id="{DFD0FFB7-EEF4-E6B9-04F8-E4C70ECE67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5" y="2891"/>
                      <a:ext cx="182" cy="4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7" name="Oval 110">
                      <a:extLst>
                        <a:ext uri="{FF2B5EF4-FFF2-40B4-BE49-F238E27FC236}">
                          <a16:creationId xmlns:a16="http://schemas.microsoft.com/office/drawing/2014/main" id="{8CD9D07B-57EB-18FD-1D84-411F0FD0E2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5" y="2840"/>
                      <a:ext cx="182" cy="169"/>
                    </a:xfrm>
                    <a:prstGeom prst="ellipse">
                      <a:avLst/>
                    </a:prstGeom>
                    <a:solidFill>
                      <a:srgbClr val="993366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88" name="Oval 111">
                      <a:extLst>
                        <a:ext uri="{FF2B5EF4-FFF2-40B4-BE49-F238E27FC236}">
                          <a16:creationId xmlns:a16="http://schemas.microsoft.com/office/drawing/2014/main" id="{99F86AEC-DFC0-062B-C5C3-17116E97B8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11" y="2885"/>
                      <a:ext cx="91" cy="9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round/>
                          <a:headEnd/>
                          <a:tailEnd type="none" w="lg" len="lg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</p:grpSp>
        </p:grpSp>
        <p:grpSp>
          <p:nvGrpSpPr>
            <p:cNvPr id="131" name="Group 112">
              <a:extLst>
                <a:ext uri="{FF2B5EF4-FFF2-40B4-BE49-F238E27FC236}">
                  <a16:creationId xmlns:a16="http://schemas.microsoft.com/office/drawing/2014/main" id="{309E2D44-C687-A160-65A6-8F3F971A6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006" y="2830384"/>
              <a:ext cx="145551" cy="2102385"/>
              <a:chOff x="4209" y="935"/>
              <a:chExt cx="408" cy="1570"/>
            </a:xfrm>
          </p:grpSpPr>
          <p:sp>
            <p:nvSpPr>
              <p:cNvPr id="132" name="Line 113">
                <a:extLst>
                  <a:ext uri="{FF2B5EF4-FFF2-40B4-BE49-F238E27FC236}">
                    <a16:creationId xmlns:a16="http://schemas.microsoft.com/office/drawing/2014/main" id="{27F09A4E-5C06-C20B-E1BC-157C4EE87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" y="1071"/>
                <a:ext cx="8" cy="13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33" name="Rectangle 114">
                <a:extLst>
                  <a:ext uri="{FF2B5EF4-FFF2-40B4-BE49-F238E27FC236}">
                    <a16:creationId xmlns:a16="http://schemas.microsoft.com/office/drawing/2014/main" id="{C1586666-9C3D-36C3-004A-A5B9FDE4C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1018"/>
                <a:ext cx="130" cy="139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34" name="Group 115">
                <a:extLst>
                  <a:ext uri="{FF2B5EF4-FFF2-40B4-BE49-F238E27FC236}">
                    <a16:creationId xmlns:a16="http://schemas.microsoft.com/office/drawing/2014/main" id="{39F2028E-5E4C-9101-1E9C-47867984CE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2006"/>
                <a:ext cx="408" cy="499"/>
                <a:chOff x="4209" y="2006"/>
                <a:chExt cx="408" cy="499"/>
              </a:xfrm>
            </p:grpSpPr>
            <p:grpSp>
              <p:nvGrpSpPr>
                <p:cNvPr id="155" name="Group 116">
                  <a:extLst>
                    <a:ext uri="{FF2B5EF4-FFF2-40B4-BE49-F238E27FC236}">
                      <a16:creationId xmlns:a16="http://schemas.microsoft.com/office/drawing/2014/main" id="{64FEE614-99BC-85EC-1D07-949C0F1E5A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09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169" name="Line 117">
                    <a:extLst>
                      <a:ext uri="{FF2B5EF4-FFF2-40B4-BE49-F238E27FC236}">
                        <a16:creationId xmlns:a16="http://schemas.microsoft.com/office/drawing/2014/main" id="{8D13561A-4B77-18C1-9F82-FC544BDC93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170" name="Group 118">
                    <a:extLst>
                      <a:ext uri="{FF2B5EF4-FFF2-40B4-BE49-F238E27FC236}">
                        <a16:creationId xmlns:a16="http://schemas.microsoft.com/office/drawing/2014/main" id="{193CC02B-A46A-5ECB-A195-C1AED84D2D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171" name="Oval 119">
                      <a:extLst>
                        <a:ext uri="{FF2B5EF4-FFF2-40B4-BE49-F238E27FC236}">
                          <a16:creationId xmlns:a16="http://schemas.microsoft.com/office/drawing/2014/main" id="{2BF11AE5-CF09-6074-BF24-62D9DDCD99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72" name="Oval 120">
                      <a:extLst>
                        <a:ext uri="{FF2B5EF4-FFF2-40B4-BE49-F238E27FC236}">
                          <a16:creationId xmlns:a16="http://schemas.microsoft.com/office/drawing/2014/main" id="{4910ED24-38CD-42D8-4208-410FEF35DC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156" name="Group 121">
                  <a:extLst>
                    <a:ext uri="{FF2B5EF4-FFF2-40B4-BE49-F238E27FC236}">
                      <a16:creationId xmlns:a16="http://schemas.microsoft.com/office/drawing/2014/main" id="{F336A748-8DFE-F226-6CBD-B5DE9C2B90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7" y="2006"/>
                  <a:ext cx="130" cy="235"/>
                  <a:chOff x="4209" y="2659"/>
                  <a:chExt cx="181" cy="363"/>
                </a:xfrm>
              </p:grpSpPr>
              <p:sp>
                <p:nvSpPr>
                  <p:cNvPr id="165" name="Line 122">
                    <a:extLst>
                      <a:ext uri="{FF2B5EF4-FFF2-40B4-BE49-F238E27FC236}">
                        <a16:creationId xmlns:a16="http://schemas.microsoft.com/office/drawing/2014/main" id="{A85685BF-EA45-FA5A-0309-4DB9FBB3A7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299" y="2659"/>
                    <a:ext cx="0" cy="317"/>
                  </a:xfrm>
                  <a:prstGeom prst="line">
                    <a:avLst/>
                  </a:prstGeom>
                  <a:noFill/>
                  <a:ln w="44450">
                    <a:solidFill>
                      <a:srgbClr val="99CC00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166" name="Group 123">
                    <a:extLst>
                      <a:ext uri="{FF2B5EF4-FFF2-40B4-BE49-F238E27FC236}">
                        <a16:creationId xmlns:a16="http://schemas.microsoft.com/office/drawing/2014/main" id="{66D97575-2FF5-FA41-62E8-57321D8BE5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09" y="2840"/>
                    <a:ext cx="181" cy="182"/>
                    <a:chOff x="4163" y="2840"/>
                    <a:chExt cx="272" cy="273"/>
                  </a:xfrm>
                </p:grpSpPr>
                <p:sp>
                  <p:nvSpPr>
                    <p:cNvPr id="167" name="Oval 124">
                      <a:extLst>
                        <a:ext uri="{FF2B5EF4-FFF2-40B4-BE49-F238E27FC236}">
                          <a16:creationId xmlns:a16="http://schemas.microsoft.com/office/drawing/2014/main" id="{D85271A2-1D79-F061-47AF-CD5A23CFD2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63" y="2840"/>
                      <a:ext cx="272" cy="27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68" name="Oval 125">
                      <a:extLst>
                        <a:ext uri="{FF2B5EF4-FFF2-40B4-BE49-F238E27FC236}">
                          <a16:creationId xmlns:a16="http://schemas.microsoft.com/office/drawing/2014/main" id="{39A2A8D7-A78B-7974-3FF5-5807EF537D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9" y="2886"/>
                      <a:ext cx="182" cy="182"/>
                    </a:xfrm>
                    <a:prstGeom prst="ellipse">
                      <a:avLst/>
                    </a:prstGeom>
                    <a:solidFill>
                      <a:srgbClr val="666699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</p:grpSp>
            <p:grpSp>
              <p:nvGrpSpPr>
                <p:cNvPr id="157" name="Group 126">
                  <a:extLst>
                    <a:ext uri="{FF2B5EF4-FFF2-40B4-BE49-F238E27FC236}">
                      <a16:creationId xmlns:a16="http://schemas.microsoft.com/office/drawing/2014/main" id="{56FFE962-CD1C-73A7-4133-9A2D39EC35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43" y="224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158" name="Group 127">
                    <a:extLst>
                      <a:ext uri="{FF2B5EF4-FFF2-40B4-BE49-F238E27FC236}">
                        <a16:creationId xmlns:a16="http://schemas.microsoft.com/office/drawing/2014/main" id="{B66E155A-A254-0D55-93B8-E9D46370BC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160" name="Rectangle 128">
                      <a:extLst>
                        <a:ext uri="{FF2B5EF4-FFF2-40B4-BE49-F238E27FC236}">
                          <a16:creationId xmlns:a16="http://schemas.microsoft.com/office/drawing/2014/main" id="{28633DBC-EAF8-8E4A-D910-0BAE5AE9E9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61" name="Rectangle 129">
                      <a:extLst>
                        <a:ext uri="{FF2B5EF4-FFF2-40B4-BE49-F238E27FC236}">
                          <a16:creationId xmlns:a16="http://schemas.microsoft.com/office/drawing/2014/main" id="{EC5393C0-CF59-F83C-3F36-C4D1A0E707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62" name="Rectangle 130">
                      <a:extLst>
                        <a:ext uri="{FF2B5EF4-FFF2-40B4-BE49-F238E27FC236}">
                          <a16:creationId xmlns:a16="http://schemas.microsoft.com/office/drawing/2014/main" id="{D13EB5DE-2320-CAD8-B98D-AB6C2E3340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63" name="Rectangle 131">
                      <a:extLst>
                        <a:ext uri="{FF2B5EF4-FFF2-40B4-BE49-F238E27FC236}">
                          <a16:creationId xmlns:a16="http://schemas.microsoft.com/office/drawing/2014/main" id="{0FEC1BFE-4DFA-81A0-E497-258B1B3F26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64" name="Oval 132">
                      <a:extLst>
                        <a:ext uri="{FF2B5EF4-FFF2-40B4-BE49-F238E27FC236}">
                          <a16:creationId xmlns:a16="http://schemas.microsoft.com/office/drawing/2014/main" id="{2C659FDD-0C83-14E7-E765-747E3FDAC6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159" name="Oval 133">
                    <a:extLst>
                      <a:ext uri="{FF2B5EF4-FFF2-40B4-BE49-F238E27FC236}">
                        <a16:creationId xmlns:a16="http://schemas.microsoft.com/office/drawing/2014/main" id="{4696CB88-A206-55B5-08C5-9A7FE9E581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91187BA-4E65-D881-6571-ED981408E8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9" y="935"/>
                <a:ext cx="408" cy="494"/>
                <a:chOff x="2122" y="2491"/>
                <a:chExt cx="408" cy="494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C678EB5A-EC40-8C67-C8F7-18A50C0985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2122" y="2750"/>
                  <a:ext cx="408" cy="235"/>
                  <a:chOff x="3800" y="3022"/>
                  <a:chExt cx="408" cy="235"/>
                </a:xfrm>
              </p:grpSpPr>
              <p:grpSp>
                <p:nvGrpSpPr>
                  <p:cNvPr id="145" name="Group 136">
                    <a:extLst>
                      <a:ext uri="{FF2B5EF4-FFF2-40B4-BE49-F238E27FC236}">
                        <a16:creationId xmlns:a16="http://schemas.microsoft.com/office/drawing/2014/main" id="{E0DF6BA3-DADE-B8A2-F4BE-E62DDA4EDCF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800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151" name="Line 137">
                      <a:extLst>
                        <a:ext uri="{FF2B5EF4-FFF2-40B4-BE49-F238E27FC236}">
                          <a16:creationId xmlns:a16="http://schemas.microsoft.com/office/drawing/2014/main" id="{749CD40E-ECA2-EBE0-F53D-ED880737D3D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152" name="Group 138">
                      <a:extLst>
                        <a:ext uri="{FF2B5EF4-FFF2-40B4-BE49-F238E27FC236}">
                          <a16:creationId xmlns:a16="http://schemas.microsoft.com/office/drawing/2014/main" id="{DC77C1CE-0D0A-7A02-6EAA-3E52F711DA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153" name="Oval 139">
                        <a:extLst>
                          <a:ext uri="{FF2B5EF4-FFF2-40B4-BE49-F238E27FC236}">
                            <a16:creationId xmlns:a16="http://schemas.microsoft.com/office/drawing/2014/main" id="{A8FACE9E-B8BF-36B8-4FCD-16142812C17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154" name="Oval 140">
                        <a:extLst>
                          <a:ext uri="{FF2B5EF4-FFF2-40B4-BE49-F238E27FC236}">
                            <a16:creationId xmlns:a16="http://schemas.microsoft.com/office/drawing/2014/main" id="{4BD53360-D3AF-1E4D-9334-B2F36BA64F6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6" name="Group 141">
                    <a:extLst>
                      <a:ext uri="{FF2B5EF4-FFF2-40B4-BE49-F238E27FC236}">
                        <a16:creationId xmlns:a16="http://schemas.microsoft.com/office/drawing/2014/main" id="{388AC892-F4FD-995E-41F2-DBD1759921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78" y="3022"/>
                    <a:ext cx="130" cy="235"/>
                    <a:chOff x="4209" y="2659"/>
                    <a:chExt cx="181" cy="363"/>
                  </a:xfrm>
                </p:grpSpPr>
                <p:sp>
                  <p:nvSpPr>
                    <p:cNvPr id="147" name="Line 142">
                      <a:extLst>
                        <a:ext uri="{FF2B5EF4-FFF2-40B4-BE49-F238E27FC236}">
                          <a16:creationId xmlns:a16="http://schemas.microsoft.com/office/drawing/2014/main" id="{D3DBBA51-3076-7934-0F11-FB3E88703BF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99" y="2659"/>
                      <a:ext cx="0" cy="317"/>
                    </a:xfrm>
                    <a:prstGeom prst="line">
                      <a:avLst/>
                    </a:prstGeom>
                    <a:noFill/>
                    <a:ln w="44450">
                      <a:solidFill>
                        <a:srgbClr val="99CC00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grpSp>
                  <p:nvGrpSpPr>
                    <p:cNvPr id="148" name="Group 143">
                      <a:extLst>
                        <a:ext uri="{FF2B5EF4-FFF2-40B4-BE49-F238E27FC236}">
                          <a16:creationId xmlns:a16="http://schemas.microsoft.com/office/drawing/2014/main" id="{B1A65FB8-B5DD-495E-5167-1950137084C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09" y="2840"/>
                      <a:ext cx="181" cy="182"/>
                      <a:chOff x="4163" y="2840"/>
                      <a:chExt cx="272" cy="273"/>
                    </a:xfrm>
                  </p:grpSpPr>
                  <p:sp>
                    <p:nvSpPr>
                      <p:cNvPr id="149" name="Oval 144">
                        <a:extLst>
                          <a:ext uri="{FF2B5EF4-FFF2-40B4-BE49-F238E27FC236}">
                            <a16:creationId xmlns:a16="http://schemas.microsoft.com/office/drawing/2014/main" id="{AB26E33E-91FD-E326-08BB-B32C4ADFFA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63" y="2840"/>
                        <a:ext cx="272" cy="27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150" name="Oval 145">
                        <a:extLst>
                          <a:ext uri="{FF2B5EF4-FFF2-40B4-BE49-F238E27FC236}">
                            <a16:creationId xmlns:a16="http://schemas.microsoft.com/office/drawing/2014/main" id="{9B4EF22B-1B5F-3D15-CF47-6A6B94D9C4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9" y="2886"/>
                        <a:ext cx="182" cy="182"/>
                      </a:xfrm>
                      <a:prstGeom prst="ellipse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none" w="lg" len="lg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ja-JP" altLang="en-US" sz="1799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7" name="Group 146">
                  <a:extLst>
                    <a:ext uri="{FF2B5EF4-FFF2-40B4-BE49-F238E27FC236}">
                      <a16:creationId xmlns:a16="http://schemas.microsoft.com/office/drawing/2014/main" id="{8F539CA8-6B6C-EAD7-E495-A2A8838AEE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7" y="2491"/>
                  <a:ext cx="327" cy="264"/>
                  <a:chOff x="5252" y="1661"/>
                  <a:chExt cx="454" cy="408"/>
                </a:xfrm>
              </p:grpSpPr>
              <p:grpSp>
                <p:nvGrpSpPr>
                  <p:cNvPr id="138" name="Group 147">
                    <a:extLst>
                      <a:ext uri="{FF2B5EF4-FFF2-40B4-BE49-F238E27FC236}">
                        <a16:creationId xmlns:a16="http://schemas.microsoft.com/office/drawing/2014/main" id="{0FEE1FF5-3781-CC5F-B31C-F2DA2DEA0E4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52" y="1661"/>
                    <a:ext cx="454" cy="408"/>
                    <a:chOff x="3256" y="3203"/>
                    <a:chExt cx="454" cy="408"/>
                  </a:xfrm>
                </p:grpSpPr>
                <p:sp>
                  <p:nvSpPr>
                    <p:cNvPr id="140" name="Rectangle 148">
                      <a:extLst>
                        <a:ext uri="{FF2B5EF4-FFF2-40B4-BE49-F238E27FC236}">
                          <a16:creationId xmlns:a16="http://schemas.microsoft.com/office/drawing/2014/main" id="{488A0A7E-EBF1-82EF-6484-57E2CBE015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203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41" name="Rectangle 149">
                      <a:extLst>
                        <a:ext uri="{FF2B5EF4-FFF2-40B4-BE49-F238E27FC236}">
                          <a16:creationId xmlns:a16="http://schemas.microsoft.com/office/drawing/2014/main" id="{DE1F99CF-F7F3-7BED-4E5C-9E4774C53D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38" y="3475"/>
                      <a:ext cx="91" cy="13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42" name="Rectangle 150">
                      <a:extLst>
                        <a:ext uri="{FF2B5EF4-FFF2-40B4-BE49-F238E27FC236}">
                          <a16:creationId xmlns:a16="http://schemas.microsoft.com/office/drawing/2014/main" id="{CC94EDB3-162E-C73F-D54A-B7AA2929D8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4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43" name="Rectangle 151">
                      <a:extLst>
                        <a:ext uri="{FF2B5EF4-FFF2-40B4-BE49-F238E27FC236}">
                          <a16:creationId xmlns:a16="http://schemas.microsoft.com/office/drawing/2014/main" id="{2CC8BE3C-01F1-0239-7F3C-A018D6B7DC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6" y="3385"/>
                      <a:ext cx="136" cy="90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144" name="Oval 152">
                      <a:extLst>
                        <a:ext uri="{FF2B5EF4-FFF2-40B4-BE49-F238E27FC236}">
                          <a16:creationId xmlns:a16="http://schemas.microsoft.com/office/drawing/2014/main" id="{624AF512-BEBF-9B09-378C-99141FECE3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47" y="3294"/>
                      <a:ext cx="272" cy="258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139" name="Oval 153">
                    <a:extLst>
                      <a:ext uri="{FF2B5EF4-FFF2-40B4-BE49-F238E27FC236}">
                        <a16:creationId xmlns:a16="http://schemas.microsoft.com/office/drawing/2014/main" id="{EFC2628C-C8DB-0EF5-E14A-96D707DEB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4" y="1821"/>
                    <a:ext cx="136" cy="12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173" name="Group 154">
              <a:extLst>
                <a:ext uri="{FF2B5EF4-FFF2-40B4-BE49-F238E27FC236}">
                  <a16:creationId xmlns:a16="http://schemas.microsoft.com/office/drawing/2014/main" id="{BF303FC2-1788-69F9-F813-4D78D50DF2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940" y="2888072"/>
              <a:ext cx="298950" cy="2163770"/>
              <a:chOff x="4163" y="754"/>
              <a:chExt cx="589" cy="1225"/>
            </a:xfrm>
          </p:grpSpPr>
          <p:sp>
            <p:nvSpPr>
              <p:cNvPr id="174" name="Rectangle 155">
                <a:extLst>
                  <a:ext uri="{FF2B5EF4-FFF2-40B4-BE49-F238E27FC236}">
                    <a16:creationId xmlns:a16="http://schemas.microsoft.com/office/drawing/2014/main" id="{3E6B0EF1-206E-6ACF-91D3-51FF2903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754"/>
                <a:ext cx="136" cy="12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Rectangle 156">
                <a:extLst>
                  <a:ext uri="{FF2B5EF4-FFF2-40B4-BE49-F238E27FC236}">
                    <a16:creationId xmlns:a16="http://schemas.microsoft.com/office/drawing/2014/main" id="{1CD8D9D6-7C98-9B6C-C7CD-A817F1EF4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754"/>
                <a:ext cx="453" cy="1225"/>
              </a:xfrm>
              <a:prstGeom prst="rect">
                <a:avLst/>
              </a:prstGeom>
              <a:solidFill>
                <a:srgbClr val="808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76" name="Group 157">
                <a:extLst>
                  <a:ext uri="{FF2B5EF4-FFF2-40B4-BE49-F238E27FC236}">
                    <a16:creationId xmlns:a16="http://schemas.microsoft.com/office/drawing/2014/main" id="{142524FD-B0B7-CE2C-E4E6-CC6F8C6635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0" y="888"/>
                <a:ext cx="282" cy="977"/>
                <a:chOff x="3183" y="2692"/>
                <a:chExt cx="282" cy="977"/>
              </a:xfrm>
            </p:grpSpPr>
            <p:grpSp>
              <p:nvGrpSpPr>
                <p:cNvPr id="189" name="Group 158">
                  <a:extLst>
                    <a:ext uri="{FF2B5EF4-FFF2-40B4-BE49-F238E27FC236}">
                      <a16:creationId xmlns:a16="http://schemas.microsoft.com/office/drawing/2014/main" id="{B62D59C9-3E8A-1EC9-674E-E6D856F786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3" y="3397"/>
                  <a:ext cx="272" cy="272"/>
                  <a:chOff x="3483" y="2568"/>
                  <a:chExt cx="544" cy="544"/>
                </a:xfrm>
              </p:grpSpPr>
              <p:sp>
                <p:nvSpPr>
                  <p:cNvPr id="245" name="Oval 159">
                    <a:extLst>
                      <a:ext uri="{FF2B5EF4-FFF2-40B4-BE49-F238E27FC236}">
                        <a16:creationId xmlns:a16="http://schemas.microsoft.com/office/drawing/2014/main" id="{1F1F9C15-C1F4-489C-1760-DCA5DC860A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6" name="Oval 160">
                    <a:extLst>
                      <a:ext uri="{FF2B5EF4-FFF2-40B4-BE49-F238E27FC236}">
                        <a16:creationId xmlns:a16="http://schemas.microsoft.com/office/drawing/2014/main" id="{18908B82-E97F-D396-6D15-EC9EED6098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7" name="Oval 161">
                    <a:extLst>
                      <a:ext uri="{FF2B5EF4-FFF2-40B4-BE49-F238E27FC236}">
                        <a16:creationId xmlns:a16="http://schemas.microsoft.com/office/drawing/2014/main" id="{C18E0901-26BC-8C88-5197-51C5071C68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8" name="Oval 162">
                    <a:extLst>
                      <a:ext uri="{FF2B5EF4-FFF2-40B4-BE49-F238E27FC236}">
                        <a16:creationId xmlns:a16="http://schemas.microsoft.com/office/drawing/2014/main" id="{1AF4D8F4-6C56-97F7-54F2-C483D4D5C0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0" name="Group 163">
                  <a:extLst>
                    <a:ext uri="{FF2B5EF4-FFF2-40B4-BE49-F238E27FC236}">
                      <a16:creationId xmlns:a16="http://schemas.microsoft.com/office/drawing/2014/main" id="{582A1AD8-0517-54E6-3640-ADC0F08C1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4" y="3334"/>
                  <a:ext cx="272" cy="272"/>
                  <a:chOff x="3483" y="2568"/>
                  <a:chExt cx="544" cy="544"/>
                </a:xfrm>
              </p:grpSpPr>
              <p:sp>
                <p:nvSpPr>
                  <p:cNvPr id="241" name="Oval 164">
                    <a:extLst>
                      <a:ext uri="{FF2B5EF4-FFF2-40B4-BE49-F238E27FC236}">
                        <a16:creationId xmlns:a16="http://schemas.microsoft.com/office/drawing/2014/main" id="{ACEACE2B-2958-85AD-8B16-445A85D840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2" name="Oval 165">
                    <a:extLst>
                      <a:ext uri="{FF2B5EF4-FFF2-40B4-BE49-F238E27FC236}">
                        <a16:creationId xmlns:a16="http://schemas.microsoft.com/office/drawing/2014/main" id="{21A1B05C-D4AA-6671-B61C-D6C02872F2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3" name="Oval 166">
                    <a:extLst>
                      <a:ext uri="{FF2B5EF4-FFF2-40B4-BE49-F238E27FC236}">
                        <a16:creationId xmlns:a16="http://schemas.microsoft.com/office/drawing/2014/main" id="{EBDF58BA-D5A8-4A45-8537-B8C9ADF888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4" name="Oval 167">
                    <a:extLst>
                      <a:ext uri="{FF2B5EF4-FFF2-40B4-BE49-F238E27FC236}">
                        <a16:creationId xmlns:a16="http://schemas.microsoft.com/office/drawing/2014/main" id="{4DA334BB-ACA5-8398-FCD0-3FC8CEC00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1" name="Group 168">
                  <a:extLst>
                    <a:ext uri="{FF2B5EF4-FFF2-40B4-BE49-F238E27FC236}">
                      <a16:creationId xmlns:a16="http://schemas.microsoft.com/office/drawing/2014/main" id="{3CECCD76-6308-F2FC-E86D-FE3EA71B66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5" y="3269"/>
                  <a:ext cx="272" cy="272"/>
                  <a:chOff x="3483" y="2568"/>
                  <a:chExt cx="544" cy="544"/>
                </a:xfrm>
              </p:grpSpPr>
              <p:sp>
                <p:nvSpPr>
                  <p:cNvPr id="237" name="Oval 169">
                    <a:extLst>
                      <a:ext uri="{FF2B5EF4-FFF2-40B4-BE49-F238E27FC236}">
                        <a16:creationId xmlns:a16="http://schemas.microsoft.com/office/drawing/2014/main" id="{13006574-AD0B-4E14-F09B-3162174AFB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8" name="Oval 170">
                    <a:extLst>
                      <a:ext uri="{FF2B5EF4-FFF2-40B4-BE49-F238E27FC236}">
                        <a16:creationId xmlns:a16="http://schemas.microsoft.com/office/drawing/2014/main" id="{BC1D1F11-A8AF-1B40-9FCB-FE9BF0B41E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9" name="Oval 171">
                    <a:extLst>
                      <a:ext uri="{FF2B5EF4-FFF2-40B4-BE49-F238E27FC236}">
                        <a16:creationId xmlns:a16="http://schemas.microsoft.com/office/drawing/2014/main" id="{F420D968-40B9-C764-1DD8-A02E504DD7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40" name="Oval 172">
                    <a:extLst>
                      <a:ext uri="{FF2B5EF4-FFF2-40B4-BE49-F238E27FC236}">
                        <a16:creationId xmlns:a16="http://schemas.microsoft.com/office/drawing/2014/main" id="{56C7849D-EA6B-024D-A79C-C92F727268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2" name="Group 173">
                  <a:extLst>
                    <a:ext uri="{FF2B5EF4-FFF2-40B4-BE49-F238E27FC236}">
                      <a16:creationId xmlns:a16="http://schemas.microsoft.com/office/drawing/2014/main" id="{C7AB61BF-9818-E20F-297E-E500340C63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205"/>
                  <a:ext cx="272" cy="272"/>
                  <a:chOff x="3483" y="2568"/>
                  <a:chExt cx="544" cy="544"/>
                </a:xfrm>
              </p:grpSpPr>
              <p:sp>
                <p:nvSpPr>
                  <p:cNvPr id="233" name="Oval 174">
                    <a:extLst>
                      <a:ext uri="{FF2B5EF4-FFF2-40B4-BE49-F238E27FC236}">
                        <a16:creationId xmlns:a16="http://schemas.microsoft.com/office/drawing/2014/main" id="{AF94972C-46FD-67C2-8A2F-231FBF0A14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4" name="Oval 175">
                    <a:extLst>
                      <a:ext uri="{FF2B5EF4-FFF2-40B4-BE49-F238E27FC236}">
                        <a16:creationId xmlns:a16="http://schemas.microsoft.com/office/drawing/2014/main" id="{F1D71236-8847-F04D-C228-F85E709D27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5" name="Oval 176">
                    <a:extLst>
                      <a:ext uri="{FF2B5EF4-FFF2-40B4-BE49-F238E27FC236}">
                        <a16:creationId xmlns:a16="http://schemas.microsoft.com/office/drawing/2014/main" id="{39B4C7C8-3243-8208-DC67-3B9DD2715E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6" name="Oval 177">
                    <a:extLst>
                      <a:ext uri="{FF2B5EF4-FFF2-40B4-BE49-F238E27FC236}">
                        <a16:creationId xmlns:a16="http://schemas.microsoft.com/office/drawing/2014/main" id="{E5514D91-6EC5-2C41-3A0F-2634A1A3BD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3" name="Group 178">
                  <a:extLst>
                    <a:ext uri="{FF2B5EF4-FFF2-40B4-BE49-F238E27FC236}">
                      <a16:creationId xmlns:a16="http://schemas.microsoft.com/office/drawing/2014/main" id="{E4AFBFE0-17EB-4307-1AF4-76CC77439D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6" y="3141"/>
                  <a:ext cx="272" cy="272"/>
                  <a:chOff x="3483" y="2568"/>
                  <a:chExt cx="544" cy="544"/>
                </a:xfrm>
              </p:grpSpPr>
              <p:sp>
                <p:nvSpPr>
                  <p:cNvPr id="229" name="Oval 179">
                    <a:extLst>
                      <a:ext uri="{FF2B5EF4-FFF2-40B4-BE49-F238E27FC236}">
                        <a16:creationId xmlns:a16="http://schemas.microsoft.com/office/drawing/2014/main" id="{58594BE0-8FF5-7D6C-63B1-E0D9FC66D7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0" name="Oval 180">
                    <a:extLst>
                      <a:ext uri="{FF2B5EF4-FFF2-40B4-BE49-F238E27FC236}">
                        <a16:creationId xmlns:a16="http://schemas.microsoft.com/office/drawing/2014/main" id="{8D8A50A4-6639-508D-AB1F-45639F5AF6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1" name="Oval 181">
                    <a:extLst>
                      <a:ext uri="{FF2B5EF4-FFF2-40B4-BE49-F238E27FC236}">
                        <a16:creationId xmlns:a16="http://schemas.microsoft.com/office/drawing/2014/main" id="{912EE311-D2CD-A779-70B8-694161374B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32" name="Oval 182">
                    <a:extLst>
                      <a:ext uri="{FF2B5EF4-FFF2-40B4-BE49-F238E27FC236}">
                        <a16:creationId xmlns:a16="http://schemas.microsoft.com/office/drawing/2014/main" id="{63CF1CAC-386F-EB4C-C746-90F329AE5B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4" name="Group 183">
                  <a:extLst>
                    <a:ext uri="{FF2B5EF4-FFF2-40B4-BE49-F238E27FC236}">
                      <a16:creationId xmlns:a16="http://schemas.microsoft.com/office/drawing/2014/main" id="{B29B0AFB-23E9-4CB1-CE99-0C3C430BB9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0" y="2884"/>
                  <a:ext cx="272" cy="272"/>
                  <a:chOff x="3483" y="2568"/>
                  <a:chExt cx="544" cy="544"/>
                </a:xfrm>
              </p:grpSpPr>
              <p:sp>
                <p:nvSpPr>
                  <p:cNvPr id="225" name="Oval 184">
                    <a:extLst>
                      <a:ext uri="{FF2B5EF4-FFF2-40B4-BE49-F238E27FC236}">
                        <a16:creationId xmlns:a16="http://schemas.microsoft.com/office/drawing/2014/main" id="{A25682AD-C1E9-E302-31F7-358BC4BFEC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6" name="Oval 185">
                    <a:extLst>
                      <a:ext uri="{FF2B5EF4-FFF2-40B4-BE49-F238E27FC236}">
                        <a16:creationId xmlns:a16="http://schemas.microsoft.com/office/drawing/2014/main" id="{07857AED-5153-AE1D-1DAC-FEBF1A5C13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7" name="Oval 186">
                    <a:extLst>
                      <a:ext uri="{FF2B5EF4-FFF2-40B4-BE49-F238E27FC236}">
                        <a16:creationId xmlns:a16="http://schemas.microsoft.com/office/drawing/2014/main" id="{7271C5AB-FA27-15AB-461A-A3AC5F199D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8" name="Oval 187">
                    <a:extLst>
                      <a:ext uri="{FF2B5EF4-FFF2-40B4-BE49-F238E27FC236}">
                        <a16:creationId xmlns:a16="http://schemas.microsoft.com/office/drawing/2014/main" id="{D8CDD38B-BEC7-1C1E-73AB-745747E846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5" name="Group 188">
                  <a:extLst>
                    <a:ext uri="{FF2B5EF4-FFF2-40B4-BE49-F238E27FC236}">
                      <a16:creationId xmlns:a16="http://schemas.microsoft.com/office/drawing/2014/main" id="{AC9B6838-6174-3EFF-9775-190DEABFC7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7" y="3076"/>
                  <a:ext cx="272" cy="272"/>
                  <a:chOff x="3483" y="2568"/>
                  <a:chExt cx="544" cy="544"/>
                </a:xfrm>
              </p:grpSpPr>
              <p:sp>
                <p:nvSpPr>
                  <p:cNvPr id="221" name="Oval 189">
                    <a:extLst>
                      <a:ext uri="{FF2B5EF4-FFF2-40B4-BE49-F238E27FC236}">
                        <a16:creationId xmlns:a16="http://schemas.microsoft.com/office/drawing/2014/main" id="{24D690C0-EE82-3791-5F95-186D23A036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2" name="Oval 190">
                    <a:extLst>
                      <a:ext uri="{FF2B5EF4-FFF2-40B4-BE49-F238E27FC236}">
                        <a16:creationId xmlns:a16="http://schemas.microsoft.com/office/drawing/2014/main" id="{E920359E-1FB3-E18A-9DF1-3393790739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3" name="Oval 191">
                    <a:extLst>
                      <a:ext uri="{FF2B5EF4-FFF2-40B4-BE49-F238E27FC236}">
                        <a16:creationId xmlns:a16="http://schemas.microsoft.com/office/drawing/2014/main" id="{0DD06B04-5C75-FAF5-1D22-7A61CB3EA1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4" name="Oval 192">
                    <a:extLst>
                      <a:ext uri="{FF2B5EF4-FFF2-40B4-BE49-F238E27FC236}">
                        <a16:creationId xmlns:a16="http://schemas.microsoft.com/office/drawing/2014/main" id="{E2DCF649-342F-48BA-AD20-02EE0CA202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6" name="Group 193">
                  <a:extLst>
                    <a:ext uri="{FF2B5EF4-FFF2-40B4-BE49-F238E27FC236}">
                      <a16:creationId xmlns:a16="http://schemas.microsoft.com/office/drawing/2014/main" id="{0663226C-5B81-5EFA-C722-2D457CFE56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3013"/>
                  <a:ext cx="272" cy="272"/>
                  <a:chOff x="3483" y="2568"/>
                  <a:chExt cx="544" cy="544"/>
                </a:xfrm>
              </p:grpSpPr>
              <p:sp>
                <p:nvSpPr>
                  <p:cNvPr id="217" name="Oval 194">
                    <a:extLst>
                      <a:ext uri="{FF2B5EF4-FFF2-40B4-BE49-F238E27FC236}">
                        <a16:creationId xmlns:a16="http://schemas.microsoft.com/office/drawing/2014/main" id="{5F76F341-FBF6-178F-69A9-4348865B9B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8" name="Oval 195">
                    <a:extLst>
                      <a:ext uri="{FF2B5EF4-FFF2-40B4-BE49-F238E27FC236}">
                        <a16:creationId xmlns:a16="http://schemas.microsoft.com/office/drawing/2014/main" id="{7B169E8C-1A51-DD09-2045-4A53A1729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9" name="Oval 196">
                    <a:extLst>
                      <a:ext uri="{FF2B5EF4-FFF2-40B4-BE49-F238E27FC236}">
                        <a16:creationId xmlns:a16="http://schemas.microsoft.com/office/drawing/2014/main" id="{CB65CF6A-D686-38CD-65D5-54FFA0C0EB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20" name="Oval 197">
                    <a:extLst>
                      <a:ext uri="{FF2B5EF4-FFF2-40B4-BE49-F238E27FC236}">
                        <a16:creationId xmlns:a16="http://schemas.microsoft.com/office/drawing/2014/main" id="{433A7A26-A10A-C7CA-820A-32F62C109A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7" name="Group 198">
                  <a:extLst>
                    <a:ext uri="{FF2B5EF4-FFF2-40B4-BE49-F238E27FC236}">
                      <a16:creationId xmlns:a16="http://schemas.microsoft.com/office/drawing/2014/main" id="{0B866F6C-25BE-A3DB-2728-4D57B1254A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88" y="2948"/>
                  <a:ext cx="272" cy="272"/>
                  <a:chOff x="3483" y="2568"/>
                  <a:chExt cx="544" cy="544"/>
                </a:xfrm>
              </p:grpSpPr>
              <p:sp>
                <p:nvSpPr>
                  <p:cNvPr id="213" name="Oval 199">
                    <a:extLst>
                      <a:ext uri="{FF2B5EF4-FFF2-40B4-BE49-F238E27FC236}">
                        <a16:creationId xmlns:a16="http://schemas.microsoft.com/office/drawing/2014/main" id="{75B73CB7-38F6-471F-ACBB-2D307411C6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4" name="Oval 200">
                    <a:extLst>
                      <a:ext uri="{FF2B5EF4-FFF2-40B4-BE49-F238E27FC236}">
                        <a16:creationId xmlns:a16="http://schemas.microsoft.com/office/drawing/2014/main" id="{2707C137-DFCE-4537-293A-4A6FCF19DD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5" name="Oval 201">
                    <a:extLst>
                      <a:ext uri="{FF2B5EF4-FFF2-40B4-BE49-F238E27FC236}">
                        <a16:creationId xmlns:a16="http://schemas.microsoft.com/office/drawing/2014/main" id="{CE19B75E-D220-2C79-4A88-E4872D190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6" name="Oval 202">
                    <a:extLst>
                      <a:ext uri="{FF2B5EF4-FFF2-40B4-BE49-F238E27FC236}">
                        <a16:creationId xmlns:a16="http://schemas.microsoft.com/office/drawing/2014/main" id="{0F8B244E-BEE8-F44D-14AF-B2FC471EE4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8" name="Group 203">
                  <a:extLst>
                    <a:ext uri="{FF2B5EF4-FFF2-40B4-BE49-F238E27FC236}">
                      <a16:creationId xmlns:a16="http://schemas.microsoft.com/office/drawing/2014/main" id="{55697427-2428-C690-E636-2893D742BD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3" y="2692"/>
                  <a:ext cx="272" cy="272"/>
                  <a:chOff x="3483" y="2568"/>
                  <a:chExt cx="544" cy="544"/>
                </a:xfrm>
              </p:grpSpPr>
              <p:sp>
                <p:nvSpPr>
                  <p:cNvPr id="209" name="Oval 204">
                    <a:extLst>
                      <a:ext uri="{FF2B5EF4-FFF2-40B4-BE49-F238E27FC236}">
                        <a16:creationId xmlns:a16="http://schemas.microsoft.com/office/drawing/2014/main" id="{0972401C-0CC9-51F3-D371-8023C1F51B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0" name="Oval 205">
                    <a:extLst>
                      <a:ext uri="{FF2B5EF4-FFF2-40B4-BE49-F238E27FC236}">
                        <a16:creationId xmlns:a16="http://schemas.microsoft.com/office/drawing/2014/main" id="{9F4A0871-D7C4-1E7D-A702-C589E7870D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1" name="Oval 206">
                    <a:extLst>
                      <a:ext uri="{FF2B5EF4-FFF2-40B4-BE49-F238E27FC236}">
                        <a16:creationId xmlns:a16="http://schemas.microsoft.com/office/drawing/2014/main" id="{CDC6BA4E-9741-628C-3099-85F27A03E4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12" name="Oval 207">
                    <a:extLst>
                      <a:ext uri="{FF2B5EF4-FFF2-40B4-BE49-F238E27FC236}">
                        <a16:creationId xmlns:a16="http://schemas.microsoft.com/office/drawing/2014/main" id="{7B64C6B3-884B-D9BE-39D5-508B84CF2E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199" name="Group 208">
                  <a:extLst>
                    <a:ext uri="{FF2B5EF4-FFF2-40B4-BE49-F238E27FC236}">
                      <a16:creationId xmlns:a16="http://schemas.microsoft.com/office/drawing/2014/main" id="{96D012C1-2CFC-5253-0EB9-CC73386B5A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1" y="2820"/>
                  <a:ext cx="272" cy="272"/>
                  <a:chOff x="3483" y="2568"/>
                  <a:chExt cx="544" cy="544"/>
                </a:xfrm>
              </p:grpSpPr>
              <p:sp>
                <p:nvSpPr>
                  <p:cNvPr id="205" name="Oval 209">
                    <a:extLst>
                      <a:ext uri="{FF2B5EF4-FFF2-40B4-BE49-F238E27FC236}">
                        <a16:creationId xmlns:a16="http://schemas.microsoft.com/office/drawing/2014/main" id="{4B45E760-87F1-6750-00BD-740D4EDE87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6" name="Oval 210">
                    <a:extLst>
                      <a:ext uri="{FF2B5EF4-FFF2-40B4-BE49-F238E27FC236}">
                        <a16:creationId xmlns:a16="http://schemas.microsoft.com/office/drawing/2014/main" id="{23AD1445-112A-E2E1-A403-BE8880C7B3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7" name="Oval 211">
                    <a:extLst>
                      <a:ext uri="{FF2B5EF4-FFF2-40B4-BE49-F238E27FC236}">
                        <a16:creationId xmlns:a16="http://schemas.microsoft.com/office/drawing/2014/main" id="{5966925E-74B4-4F0C-0DD5-CF7F4B46FC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8" name="Oval 212">
                    <a:extLst>
                      <a:ext uri="{FF2B5EF4-FFF2-40B4-BE49-F238E27FC236}">
                        <a16:creationId xmlns:a16="http://schemas.microsoft.com/office/drawing/2014/main" id="{1306C375-6684-E156-E6B0-B3C9170500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00" name="Group 213">
                  <a:extLst>
                    <a:ext uri="{FF2B5EF4-FFF2-40B4-BE49-F238E27FC236}">
                      <a16:creationId xmlns:a16="http://schemas.microsoft.com/office/drawing/2014/main" id="{09D5F9CE-F8B7-8B7F-4B7C-871A76E235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2652666">
                  <a:off x="3192" y="2755"/>
                  <a:ext cx="272" cy="272"/>
                  <a:chOff x="3483" y="2568"/>
                  <a:chExt cx="544" cy="544"/>
                </a:xfrm>
              </p:grpSpPr>
              <p:sp>
                <p:nvSpPr>
                  <p:cNvPr id="201" name="Oval 214">
                    <a:extLst>
                      <a:ext uri="{FF2B5EF4-FFF2-40B4-BE49-F238E27FC236}">
                        <a16:creationId xmlns:a16="http://schemas.microsoft.com/office/drawing/2014/main" id="{3EBA221F-3E97-A391-0CB9-919DB1B67B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568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2" name="Oval 215">
                    <a:extLst>
                      <a:ext uri="{FF2B5EF4-FFF2-40B4-BE49-F238E27FC236}">
                        <a16:creationId xmlns:a16="http://schemas.microsoft.com/office/drawing/2014/main" id="{6E7A4326-C0F2-8108-F29B-77028C1855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19" y="2704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3" name="Oval 216">
                    <a:extLst>
                      <a:ext uri="{FF2B5EF4-FFF2-40B4-BE49-F238E27FC236}">
                        <a16:creationId xmlns:a16="http://schemas.microsoft.com/office/drawing/2014/main" id="{1C1897BB-9DBA-4EB5-7E59-6124761585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55" y="2840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04" name="Oval 217">
                    <a:extLst>
                      <a:ext uri="{FF2B5EF4-FFF2-40B4-BE49-F238E27FC236}">
                        <a16:creationId xmlns:a16="http://schemas.microsoft.com/office/drawing/2014/main" id="{C4388EEA-59F6-1913-BF21-3FFCFFC5E3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976"/>
                    <a:ext cx="136" cy="13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177" name="Group 218">
                <a:extLst>
                  <a:ext uri="{FF2B5EF4-FFF2-40B4-BE49-F238E27FC236}">
                    <a16:creationId xmlns:a16="http://schemas.microsoft.com/office/drawing/2014/main" id="{80D1AB08-BACB-4619-8D20-D2F9421D7E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1752"/>
                <a:ext cx="363" cy="227"/>
                <a:chOff x="3029" y="2976"/>
                <a:chExt cx="1270" cy="681"/>
              </a:xfrm>
            </p:grpSpPr>
            <p:grpSp>
              <p:nvGrpSpPr>
                <p:cNvPr id="184" name="Group 219">
                  <a:extLst>
                    <a:ext uri="{FF2B5EF4-FFF2-40B4-BE49-F238E27FC236}">
                      <a16:creationId xmlns:a16="http://schemas.microsoft.com/office/drawing/2014/main" id="{CABF20DA-C2A5-CEE8-FCAF-1EFB472FFB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976"/>
                  <a:ext cx="1270" cy="499"/>
                  <a:chOff x="3211" y="2704"/>
                  <a:chExt cx="1270" cy="499"/>
                </a:xfrm>
              </p:grpSpPr>
              <p:sp>
                <p:nvSpPr>
                  <p:cNvPr id="187" name="Rectangle 220">
                    <a:extLst>
                      <a:ext uri="{FF2B5EF4-FFF2-40B4-BE49-F238E27FC236}">
                        <a16:creationId xmlns:a16="http://schemas.microsoft.com/office/drawing/2014/main" id="{85251C01-1E9C-B8D1-79A9-DC29E66531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8" name="Rectangle 221">
                    <a:extLst>
                      <a:ext uri="{FF2B5EF4-FFF2-40B4-BE49-F238E27FC236}">
                        <a16:creationId xmlns:a16="http://schemas.microsoft.com/office/drawing/2014/main" id="{950C2CCB-5EBC-1D3C-8989-C66181EFD2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185" name="Rectangle 222">
                  <a:extLst>
                    <a:ext uri="{FF2B5EF4-FFF2-40B4-BE49-F238E27FC236}">
                      <a16:creationId xmlns:a16="http://schemas.microsoft.com/office/drawing/2014/main" id="{0BDBFB6A-E5E0-238B-1140-ADDFFD12D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86" name="Rectangle 223">
                  <a:extLst>
                    <a:ext uri="{FF2B5EF4-FFF2-40B4-BE49-F238E27FC236}">
                      <a16:creationId xmlns:a16="http://schemas.microsoft.com/office/drawing/2014/main" id="{0D87994A-CA51-50AF-DACC-5690A0238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1" y="3475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78" name="Group 224">
                <a:extLst>
                  <a:ext uri="{FF2B5EF4-FFF2-40B4-BE49-F238E27FC236}">
                    <a16:creationId xmlns:a16="http://schemas.microsoft.com/office/drawing/2014/main" id="{6151E2FF-28A1-1FBE-5AC0-8D4BE64A4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5" y="754"/>
                <a:ext cx="363" cy="227"/>
                <a:chOff x="3029" y="2069"/>
                <a:chExt cx="1270" cy="681"/>
              </a:xfrm>
            </p:grpSpPr>
            <p:grpSp>
              <p:nvGrpSpPr>
                <p:cNvPr id="179" name="Group 225">
                  <a:extLst>
                    <a:ext uri="{FF2B5EF4-FFF2-40B4-BE49-F238E27FC236}">
                      <a16:creationId xmlns:a16="http://schemas.microsoft.com/office/drawing/2014/main" id="{4FA5CAB3-E98A-354C-430B-24B6959D2B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29" y="2251"/>
                  <a:ext cx="1270" cy="499"/>
                  <a:chOff x="3211" y="2704"/>
                  <a:chExt cx="1270" cy="499"/>
                </a:xfrm>
              </p:grpSpPr>
              <p:sp>
                <p:nvSpPr>
                  <p:cNvPr id="182" name="Rectangle 226">
                    <a:extLst>
                      <a:ext uri="{FF2B5EF4-FFF2-40B4-BE49-F238E27FC236}">
                        <a16:creationId xmlns:a16="http://schemas.microsoft.com/office/drawing/2014/main" id="{55E79EBB-BC83-2161-CD04-826EEBDC5A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704"/>
                    <a:ext cx="1270" cy="499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183" name="Rectangle 227">
                    <a:extLst>
                      <a:ext uri="{FF2B5EF4-FFF2-40B4-BE49-F238E27FC236}">
                        <a16:creationId xmlns:a16="http://schemas.microsoft.com/office/drawing/2014/main" id="{3B54B3B0-4B0C-F981-0F5E-0EDBB85FF3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6" y="2750"/>
                    <a:ext cx="1179" cy="408"/>
                  </a:xfrm>
                  <a:prstGeom prst="rect">
                    <a:avLst/>
                  </a:prstGeom>
                  <a:solidFill>
                    <a:srgbClr val="00008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sp>
              <p:nvSpPr>
                <p:cNvPr id="180" name="Rectangle 228">
                  <a:extLst>
                    <a:ext uri="{FF2B5EF4-FFF2-40B4-BE49-F238E27FC236}">
                      <a16:creationId xmlns:a16="http://schemas.microsoft.com/office/drawing/2014/main" id="{6873F84D-9D3A-CC31-8C43-6ED6C63EE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81" name="Rectangle 229">
                  <a:extLst>
                    <a:ext uri="{FF2B5EF4-FFF2-40B4-BE49-F238E27FC236}">
                      <a16:creationId xmlns:a16="http://schemas.microsoft.com/office/drawing/2014/main" id="{DFCD720D-8B67-4D33-6956-BEB88552A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" y="2069"/>
                  <a:ext cx="91" cy="182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49" name="Group 581">
              <a:extLst>
                <a:ext uri="{FF2B5EF4-FFF2-40B4-BE49-F238E27FC236}">
                  <a16:creationId xmlns:a16="http://schemas.microsoft.com/office/drawing/2014/main" id="{EA1FBD48-9BA3-AB21-B9F5-6AE37AF137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7400" y="2684623"/>
              <a:ext cx="193355" cy="2387380"/>
              <a:chOff x="398" y="935"/>
              <a:chExt cx="545" cy="1407"/>
            </a:xfrm>
          </p:grpSpPr>
          <p:grpSp>
            <p:nvGrpSpPr>
              <p:cNvPr id="250" name="Group 582">
                <a:extLst>
                  <a:ext uri="{FF2B5EF4-FFF2-40B4-BE49-F238E27FC236}">
                    <a16:creationId xmlns:a16="http://schemas.microsoft.com/office/drawing/2014/main" id="{3FF3AAA7-5AFD-146A-1B2F-52ABBA8A29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" y="1071"/>
                <a:ext cx="545" cy="1134"/>
                <a:chOff x="1487" y="2614"/>
                <a:chExt cx="862" cy="1088"/>
              </a:xfrm>
            </p:grpSpPr>
            <p:sp>
              <p:nvSpPr>
                <p:cNvPr id="265" name="Line 583">
                  <a:extLst>
                    <a:ext uri="{FF2B5EF4-FFF2-40B4-BE49-F238E27FC236}">
                      <a16:creationId xmlns:a16="http://schemas.microsoft.com/office/drawing/2014/main" id="{697108F3-B172-FF33-0870-A3BCBC3001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6" name="Line 584">
                  <a:extLst>
                    <a:ext uri="{FF2B5EF4-FFF2-40B4-BE49-F238E27FC236}">
                      <a16:creationId xmlns:a16="http://schemas.microsoft.com/office/drawing/2014/main" id="{D7948840-6365-B804-D75E-EF33B1E606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272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7" name="Line 585">
                  <a:extLst>
                    <a:ext uri="{FF2B5EF4-FFF2-40B4-BE49-F238E27FC236}">
                      <a16:creationId xmlns:a16="http://schemas.microsoft.com/office/drawing/2014/main" id="{7CBB44B5-1C4E-1A0C-B4B4-BC8AD7B392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76" y="2614"/>
                  <a:ext cx="273" cy="362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8" name="Rectangle 586">
                  <a:extLst>
                    <a:ext uri="{FF2B5EF4-FFF2-40B4-BE49-F238E27FC236}">
                      <a16:creationId xmlns:a16="http://schemas.microsoft.com/office/drawing/2014/main" id="{D49160E0-1BFB-99BE-6457-6E662F927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9" y="2976"/>
                  <a:ext cx="318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9" name="Line 587">
                  <a:extLst>
                    <a:ext uri="{FF2B5EF4-FFF2-40B4-BE49-F238E27FC236}">
                      <a16:creationId xmlns:a16="http://schemas.microsoft.com/office/drawing/2014/main" id="{30ECF3E6-B29D-9B84-A815-C9677FCE57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87" y="3339"/>
                  <a:ext cx="272" cy="363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0" name="Line 588">
                  <a:extLst>
                    <a:ext uri="{FF2B5EF4-FFF2-40B4-BE49-F238E27FC236}">
                      <a16:creationId xmlns:a16="http://schemas.microsoft.com/office/drawing/2014/main" id="{CDDFE8DE-6864-318B-F337-EC7B8B39E9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77" y="3339"/>
                  <a:ext cx="272" cy="363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1" name="Line 589">
                  <a:extLst>
                    <a:ext uri="{FF2B5EF4-FFF2-40B4-BE49-F238E27FC236}">
                      <a16:creationId xmlns:a16="http://schemas.microsoft.com/office/drawing/2014/main" id="{F3F21101-3037-2279-23EE-CE3A8DA8B3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2" name="Line 590">
                  <a:extLst>
                    <a:ext uri="{FF2B5EF4-FFF2-40B4-BE49-F238E27FC236}">
                      <a16:creationId xmlns:a16="http://schemas.microsoft.com/office/drawing/2014/main" id="{3B328A37-B1C8-6FA0-CB55-605DD092EB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9" y="2614"/>
                  <a:ext cx="0" cy="1088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73" name="Line 591">
                  <a:extLst>
                    <a:ext uri="{FF2B5EF4-FFF2-40B4-BE49-F238E27FC236}">
                      <a16:creationId xmlns:a16="http://schemas.microsoft.com/office/drawing/2014/main" id="{1D4DE809-2447-826C-9D56-21C05DC663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7" y="3702"/>
                  <a:ext cx="862" cy="0"/>
                </a:xfrm>
                <a:prstGeom prst="line">
                  <a:avLst/>
                </a:prstGeom>
                <a:noFill/>
                <a:ln w="25400">
                  <a:solidFill>
                    <a:srgbClr val="008000"/>
                  </a:solidFill>
                  <a:round/>
                  <a:headEnd/>
                  <a:tailEnd type="non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51" name="Group 592">
                <a:extLst>
                  <a:ext uri="{FF2B5EF4-FFF2-40B4-BE49-F238E27FC236}">
                    <a16:creationId xmlns:a16="http://schemas.microsoft.com/office/drawing/2014/main" id="{ED5E479E-BE98-6458-3F57-7D92B5C59B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1979"/>
                <a:ext cx="227" cy="363"/>
                <a:chOff x="2485" y="2840"/>
                <a:chExt cx="590" cy="940"/>
              </a:xfrm>
            </p:grpSpPr>
            <p:sp>
              <p:nvSpPr>
                <p:cNvPr id="259" name="Oval 593">
                  <a:extLst>
                    <a:ext uri="{FF2B5EF4-FFF2-40B4-BE49-F238E27FC236}">
                      <a16:creationId xmlns:a16="http://schemas.microsoft.com/office/drawing/2014/main" id="{CCDFA114-64DD-EC92-9B89-B3FFCF619C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0" name="AutoShape 594">
                  <a:extLst>
                    <a:ext uri="{FF2B5EF4-FFF2-40B4-BE49-F238E27FC236}">
                      <a16:creationId xmlns:a16="http://schemas.microsoft.com/office/drawing/2014/main" id="{977B25AE-DE3A-CFCA-CF5A-AD5C42C30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1" name="Rectangle 595">
                  <a:extLst>
                    <a:ext uri="{FF2B5EF4-FFF2-40B4-BE49-F238E27FC236}">
                      <a16:creationId xmlns:a16="http://schemas.microsoft.com/office/drawing/2014/main" id="{525E9D04-B038-552F-26D7-0222891FB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2" name="Oval 596">
                  <a:extLst>
                    <a:ext uri="{FF2B5EF4-FFF2-40B4-BE49-F238E27FC236}">
                      <a16:creationId xmlns:a16="http://schemas.microsoft.com/office/drawing/2014/main" id="{2C2CF587-D9D5-13E2-5B81-B71B97E0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3" name="Oval 597">
                  <a:extLst>
                    <a:ext uri="{FF2B5EF4-FFF2-40B4-BE49-F238E27FC236}">
                      <a16:creationId xmlns:a16="http://schemas.microsoft.com/office/drawing/2014/main" id="{3975ABD3-D2B1-6D42-2CE3-C63570EC6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64" name="Oval 598">
                  <a:extLst>
                    <a:ext uri="{FF2B5EF4-FFF2-40B4-BE49-F238E27FC236}">
                      <a16:creationId xmlns:a16="http://schemas.microsoft.com/office/drawing/2014/main" id="{33A98E53-9EA0-F2B9-0455-A281B4212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52" name="Group 599">
                <a:extLst>
                  <a:ext uri="{FF2B5EF4-FFF2-40B4-BE49-F238E27FC236}">
                    <a16:creationId xmlns:a16="http://schemas.microsoft.com/office/drawing/2014/main" id="{551D6C9B-24A7-D357-6A04-CFA85B0872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0" y="935"/>
                <a:ext cx="227" cy="363"/>
                <a:chOff x="2485" y="2840"/>
                <a:chExt cx="590" cy="940"/>
              </a:xfrm>
            </p:grpSpPr>
            <p:sp>
              <p:nvSpPr>
                <p:cNvPr id="253" name="Oval 600">
                  <a:extLst>
                    <a:ext uri="{FF2B5EF4-FFF2-40B4-BE49-F238E27FC236}">
                      <a16:creationId xmlns:a16="http://schemas.microsoft.com/office/drawing/2014/main" id="{E2BEE37F-FCEE-5891-E85F-003293569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840"/>
                  <a:ext cx="544" cy="531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4" name="AutoShape 601">
                  <a:extLst>
                    <a:ext uri="{FF2B5EF4-FFF2-40B4-BE49-F238E27FC236}">
                      <a16:creationId xmlns:a16="http://schemas.microsoft.com/office/drawing/2014/main" id="{9694D312-8203-4094-FC6C-3AE9806BF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3113"/>
                  <a:ext cx="272" cy="57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5" name="Rectangle 602">
                  <a:extLst>
                    <a:ext uri="{FF2B5EF4-FFF2-40B4-BE49-F238E27FC236}">
                      <a16:creationId xmlns:a16="http://schemas.microsoft.com/office/drawing/2014/main" id="{0CD89047-7D48-BE02-287E-416EB328A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363" cy="9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6" name="Oval 603">
                  <a:extLst>
                    <a:ext uri="{FF2B5EF4-FFF2-40B4-BE49-F238E27FC236}">
                      <a16:creationId xmlns:a16="http://schemas.microsoft.com/office/drawing/2014/main" id="{D62CF7F8-AF6D-88CE-9AFF-6F01A4D5F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6" y="3612"/>
                  <a:ext cx="182" cy="16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7" name="Oval 604">
                  <a:extLst>
                    <a:ext uri="{FF2B5EF4-FFF2-40B4-BE49-F238E27FC236}">
                      <a16:creationId xmlns:a16="http://schemas.microsoft.com/office/drawing/2014/main" id="{1989A719-0C60-BB2A-A30B-0FE49B332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657"/>
                  <a:ext cx="91" cy="77"/>
                </a:xfrm>
                <a:prstGeom prst="ellipse">
                  <a:avLst/>
                </a:prstGeom>
                <a:solidFill>
                  <a:srgbClr val="FF660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58" name="Oval 605">
                  <a:extLst>
                    <a:ext uri="{FF2B5EF4-FFF2-40B4-BE49-F238E27FC236}">
                      <a16:creationId xmlns:a16="http://schemas.microsoft.com/office/drawing/2014/main" id="{B7D5CAF8-3D24-3EA5-FA03-FA9A4BAEE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1" y="2976"/>
                  <a:ext cx="272" cy="258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274" name="Group 606">
              <a:extLst>
                <a:ext uri="{FF2B5EF4-FFF2-40B4-BE49-F238E27FC236}">
                  <a16:creationId xmlns:a16="http://schemas.microsoft.com/office/drawing/2014/main" id="{EB3F17A6-9AF6-26F8-424D-235EA66DF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4007" y="2884119"/>
              <a:ext cx="338906" cy="1988389"/>
              <a:chOff x="943" y="1026"/>
              <a:chExt cx="952" cy="1270"/>
            </a:xfrm>
          </p:grpSpPr>
          <p:grpSp>
            <p:nvGrpSpPr>
              <p:cNvPr id="275" name="Group 607">
                <a:extLst>
                  <a:ext uri="{FF2B5EF4-FFF2-40B4-BE49-F238E27FC236}">
                    <a16:creationId xmlns:a16="http://schemas.microsoft.com/office/drawing/2014/main" id="{0808AF4F-A951-16E9-06C6-013D8582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3" y="1026"/>
                <a:ext cx="635" cy="1270"/>
                <a:chOff x="943" y="1026"/>
                <a:chExt cx="635" cy="1225"/>
              </a:xfrm>
            </p:grpSpPr>
            <p:sp>
              <p:nvSpPr>
                <p:cNvPr id="287" name="Rectangle 608">
                  <a:extLst>
                    <a:ext uri="{FF2B5EF4-FFF2-40B4-BE49-F238E27FC236}">
                      <a16:creationId xmlns:a16="http://schemas.microsoft.com/office/drawing/2014/main" id="{E2461169-857A-E7CF-A223-1A66D05D4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" y="1026"/>
                  <a:ext cx="635" cy="1225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288" name="Group 609">
                  <a:extLst>
                    <a:ext uri="{FF2B5EF4-FFF2-40B4-BE49-F238E27FC236}">
                      <a16:creationId xmlns:a16="http://schemas.microsoft.com/office/drawing/2014/main" id="{70EB62F7-70E1-5EBB-560E-7C49C7E9F5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8" y="1040"/>
                  <a:ext cx="545" cy="1179"/>
                  <a:chOff x="2440" y="2432"/>
                  <a:chExt cx="589" cy="1052"/>
                </a:xfrm>
              </p:grpSpPr>
              <p:grpSp>
                <p:nvGrpSpPr>
                  <p:cNvPr id="289" name="Group 610">
                    <a:extLst>
                      <a:ext uri="{FF2B5EF4-FFF2-40B4-BE49-F238E27FC236}">
                        <a16:creationId xmlns:a16="http://schemas.microsoft.com/office/drawing/2014/main" id="{61CEE47F-E153-F683-0AFE-B943506EAE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287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313" name="Rectangle 611">
                      <a:extLst>
                        <a:ext uri="{FF2B5EF4-FFF2-40B4-BE49-F238E27FC236}">
                          <a16:creationId xmlns:a16="http://schemas.microsoft.com/office/drawing/2014/main" id="{7D2D3B44-DB64-07A6-FEAC-4E734BB076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4" name="Rectangle 612">
                      <a:extLst>
                        <a:ext uri="{FF2B5EF4-FFF2-40B4-BE49-F238E27FC236}">
                          <a16:creationId xmlns:a16="http://schemas.microsoft.com/office/drawing/2014/main" id="{6015F595-5D87-9007-43F7-C68C629C6A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5" name="Line 613">
                      <a:extLst>
                        <a:ext uri="{FF2B5EF4-FFF2-40B4-BE49-F238E27FC236}">
                          <a16:creationId xmlns:a16="http://schemas.microsoft.com/office/drawing/2014/main" id="{D4AD729A-AD90-CADA-1DE8-A94385E58A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6" name="Line 614">
                      <a:extLst>
                        <a:ext uri="{FF2B5EF4-FFF2-40B4-BE49-F238E27FC236}">
                          <a16:creationId xmlns:a16="http://schemas.microsoft.com/office/drawing/2014/main" id="{413ACB63-3CDE-DE36-ED65-64812FE5347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290" name="Line 615">
                    <a:extLst>
                      <a:ext uri="{FF2B5EF4-FFF2-40B4-BE49-F238E27FC236}">
                        <a16:creationId xmlns:a16="http://schemas.microsoft.com/office/drawing/2014/main" id="{EF5CC906-5B10-5960-0D19-45C77E4E86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71" y="2931"/>
                    <a:ext cx="5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91" name="Line 616">
                    <a:extLst>
                      <a:ext uri="{FF2B5EF4-FFF2-40B4-BE49-F238E27FC236}">
                        <a16:creationId xmlns:a16="http://schemas.microsoft.com/office/drawing/2014/main" id="{86A9D804-811D-20DE-9474-5836ADEF6A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28" y="2849"/>
                    <a:ext cx="0" cy="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92" name="Line 617">
                    <a:extLst>
                      <a:ext uri="{FF2B5EF4-FFF2-40B4-BE49-F238E27FC236}">
                        <a16:creationId xmlns:a16="http://schemas.microsoft.com/office/drawing/2014/main" id="{83D4774F-15F0-9164-4E06-2222DF9F48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28" y="2849"/>
                    <a:ext cx="11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93" name="computr1">
                    <a:extLst>
                      <a:ext uri="{FF2B5EF4-FFF2-40B4-BE49-F238E27FC236}">
                        <a16:creationId xmlns:a16="http://schemas.microsoft.com/office/drawing/2014/main" id="{B461ED8E-A69F-D003-035A-380252D1135E}"/>
                      </a:ext>
                    </a:extLst>
                  </p:cNvPr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53" y="2432"/>
                    <a:ext cx="276" cy="312"/>
                  </a:xfrm>
                  <a:custGeom>
                    <a:avLst/>
                    <a:gdLst>
                      <a:gd name="T0" fmla="*/ 19535 w 21600"/>
                      <a:gd name="T1" fmla="*/ 0 h 21600"/>
                      <a:gd name="T2" fmla="*/ 10800 w 21600"/>
                      <a:gd name="T3" fmla="*/ 0 h 21600"/>
                      <a:gd name="T4" fmla="*/ 2065 w 21600"/>
                      <a:gd name="T5" fmla="*/ 0 h 21600"/>
                      <a:gd name="T6" fmla="*/ 0 w 21600"/>
                      <a:gd name="T7" fmla="*/ 15388 h 21600"/>
                      <a:gd name="T8" fmla="*/ 0 w 21600"/>
                      <a:gd name="T9" fmla="*/ 21600 h 21600"/>
                      <a:gd name="T10" fmla="*/ 10800 w 21600"/>
                      <a:gd name="T11" fmla="*/ 21600 h 21600"/>
                      <a:gd name="T12" fmla="*/ 21600 w 21600"/>
                      <a:gd name="T13" fmla="*/ 21600 h 21600"/>
                      <a:gd name="T14" fmla="*/ 21600 w 21600"/>
                      <a:gd name="T15" fmla="*/ 15388 h 21600"/>
                      <a:gd name="T16" fmla="*/ 19535 w 21600"/>
                      <a:gd name="T17" fmla="*/ 13553 h 21600"/>
                      <a:gd name="T18" fmla="*/ 2065 w 21600"/>
                      <a:gd name="T19" fmla="*/ 13553 h 21600"/>
                      <a:gd name="T20" fmla="*/ 2065 w 21600"/>
                      <a:gd name="T21" fmla="*/ 6776 h 21600"/>
                      <a:gd name="T22" fmla="*/ 19535 w 21600"/>
                      <a:gd name="T23" fmla="*/ 6776 h 21600"/>
                      <a:gd name="T24" fmla="*/ 0 w 21600"/>
                      <a:gd name="T25" fmla="*/ 18494 h 21600"/>
                      <a:gd name="T26" fmla="*/ 21600 w 21600"/>
                      <a:gd name="T27" fmla="*/ 18494 h 21600"/>
                      <a:gd name="T28" fmla="*/ 4923 w 21600"/>
                      <a:gd name="T29" fmla="*/ 2541 h 21600"/>
                      <a:gd name="T30" fmla="*/ 16756 w 21600"/>
                      <a:gd name="T31" fmla="*/ 11153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T28" t="T29" r="T30" b="T31"/>
                    <a:pathLst>
                      <a:path w="21600" h="21600" extrusionOk="0">
                        <a:moveTo>
                          <a:pt x="16994" y="15388"/>
                        </a:moveTo>
                        <a:lnTo>
                          <a:pt x="16994" y="13553"/>
                        </a:lnTo>
                        <a:lnTo>
                          <a:pt x="19535" y="13553"/>
                        </a:lnTo>
                        <a:lnTo>
                          <a:pt x="19535" y="10729"/>
                        </a:lnTo>
                        <a:lnTo>
                          <a:pt x="19535" y="6776"/>
                        </a:lnTo>
                        <a:lnTo>
                          <a:pt x="19535" y="0"/>
                        </a:lnTo>
                        <a:lnTo>
                          <a:pt x="10800" y="0"/>
                        </a:lnTo>
                        <a:lnTo>
                          <a:pt x="2065" y="0"/>
                        </a:lnTo>
                        <a:lnTo>
                          <a:pt x="2065" y="6776"/>
                        </a:lnTo>
                        <a:lnTo>
                          <a:pt x="2065" y="10729"/>
                        </a:lnTo>
                        <a:lnTo>
                          <a:pt x="2065" y="13553"/>
                        </a:lnTo>
                        <a:lnTo>
                          <a:pt x="4606" y="13553"/>
                        </a:lnTo>
                        <a:lnTo>
                          <a:pt x="4606" y="15388"/>
                        </a:lnTo>
                        <a:lnTo>
                          <a:pt x="0" y="15388"/>
                        </a:lnTo>
                        <a:lnTo>
                          <a:pt x="0" y="21600"/>
                        </a:lnTo>
                        <a:lnTo>
                          <a:pt x="10800" y="21600"/>
                        </a:lnTo>
                        <a:lnTo>
                          <a:pt x="21600" y="21600"/>
                        </a:lnTo>
                        <a:lnTo>
                          <a:pt x="21600" y="15388"/>
                        </a:lnTo>
                        <a:lnTo>
                          <a:pt x="16994" y="15388"/>
                        </a:lnTo>
                        <a:close/>
                      </a:path>
                      <a:path w="21600" h="21600" extrusionOk="0">
                        <a:moveTo>
                          <a:pt x="4606" y="15388"/>
                        </a:moveTo>
                        <a:lnTo>
                          <a:pt x="4606" y="13553"/>
                        </a:lnTo>
                        <a:lnTo>
                          <a:pt x="16994" y="13553"/>
                        </a:lnTo>
                        <a:lnTo>
                          <a:pt x="16994" y="15388"/>
                        </a:lnTo>
                        <a:lnTo>
                          <a:pt x="4606" y="15388"/>
                        </a:lnTo>
                      </a:path>
                      <a:path w="21600" h="21600" extrusionOk="0">
                        <a:moveTo>
                          <a:pt x="4606" y="11294"/>
                        </a:moveTo>
                        <a:lnTo>
                          <a:pt x="4606" y="2259"/>
                        </a:lnTo>
                        <a:lnTo>
                          <a:pt x="16994" y="2259"/>
                        </a:lnTo>
                        <a:lnTo>
                          <a:pt x="16994" y="11294"/>
                        </a:lnTo>
                        <a:lnTo>
                          <a:pt x="4606" y="11294"/>
                        </a:lnTo>
                        <a:moveTo>
                          <a:pt x="13976" y="17082"/>
                        </a:moveTo>
                        <a:lnTo>
                          <a:pt x="13976" y="16376"/>
                        </a:lnTo>
                        <a:lnTo>
                          <a:pt x="20171" y="16376"/>
                        </a:lnTo>
                        <a:lnTo>
                          <a:pt x="20171" y="17082"/>
                        </a:lnTo>
                        <a:lnTo>
                          <a:pt x="13976" y="17082"/>
                        </a:lnTo>
                      </a:path>
                    </a:pathLst>
                  </a:custGeom>
                  <a:solidFill>
                    <a:srgbClr val="FFFFCC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107763" dir="135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grpSp>
                <p:nvGrpSpPr>
                  <p:cNvPr id="294" name="Group 619">
                    <a:extLst>
                      <a:ext uri="{FF2B5EF4-FFF2-40B4-BE49-F238E27FC236}">
                        <a16:creationId xmlns:a16="http://schemas.microsoft.com/office/drawing/2014/main" id="{C2CEA44C-AA6E-5E02-5074-E689D8B2D9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067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309" name="Rectangle 620">
                      <a:extLst>
                        <a:ext uri="{FF2B5EF4-FFF2-40B4-BE49-F238E27FC236}">
                          <a16:creationId xmlns:a16="http://schemas.microsoft.com/office/drawing/2014/main" id="{DE7C5379-AD87-4C87-E96F-1A7C3FCBD2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0" name="Rectangle 621">
                      <a:extLst>
                        <a:ext uri="{FF2B5EF4-FFF2-40B4-BE49-F238E27FC236}">
                          <a16:creationId xmlns:a16="http://schemas.microsoft.com/office/drawing/2014/main" id="{88109757-6942-970D-2B3E-69A6418C5E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1" name="Line 622">
                      <a:extLst>
                        <a:ext uri="{FF2B5EF4-FFF2-40B4-BE49-F238E27FC236}">
                          <a16:creationId xmlns:a16="http://schemas.microsoft.com/office/drawing/2014/main" id="{CC855ECD-15C9-010A-BEA2-7B4A249B6D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12" name="Line 623">
                      <a:extLst>
                        <a:ext uri="{FF2B5EF4-FFF2-40B4-BE49-F238E27FC236}">
                          <a16:creationId xmlns:a16="http://schemas.microsoft.com/office/drawing/2014/main" id="{A481E271-0136-ABCC-44F2-DC40CA7CF33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5" name="Group 624">
                    <a:extLst>
                      <a:ext uri="{FF2B5EF4-FFF2-40B4-BE49-F238E27FC236}">
                        <a16:creationId xmlns:a16="http://schemas.microsoft.com/office/drawing/2014/main" id="{4C1D0E0A-F6B8-954F-11FD-0662C07F707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40" y="3294"/>
                    <a:ext cx="231" cy="190"/>
                    <a:chOff x="2213" y="3022"/>
                    <a:chExt cx="499" cy="453"/>
                  </a:xfrm>
                </p:grpSpPr>
                <p:sp>
                  <p:nvSpPr>
                    <p:cNvPr id="305" name="Rectangle 625">
                      <a:extLst>
                        <a:ext uri="{FF2B5EF4-FFF2-40B4-BE49-F238E27FC236}">
                          <a16:creationId xmlns:a16="http://schemas.microsoft.com/office/drawing/2014/main" id="{064CF3D7-3804-FB51-20C3-304A1CE0FC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3022"/>
                      <a:ext cx="408" cy="27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6" name="Rectangle 626">
                      <a:extLst>
                        <a:ext uri="{FF2B5EF4-FFF2-40B4-BE49-F238E27FC236}">
                          <a16:creationId xmlns:a16="http://schemas.microsoft.com/office/drawing/2014/main" id="{5E7C42E1-7214-5BE0-4DA4-E35739E9D06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3" y="3113"/>
                      <a:ext cx="91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 type="none" w="lg" len="lg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7" name="Line 627">
                      <a:extLst>
                        <a:ext uri="{FF2B5EF4-FFF2-40B4-BE49-F238E27FC236}">
                          <a16:creationId xmlns:a16="http://schemas.microsoft.com/office/drawing/2014/main" id="{FC74C904-BC55-9B8D-4011-8685DBAEC25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94" y="3294"/>
                      <a:ext cx="91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8" name="Line 628">
                      <a:extLst>
                        <a:ext uri="{FF2B5EF4-FFF2-40B4-BE49-F238E27FC236}">
                          <a16:creationId xmlns:a16="http://schemas.microsoft.com/office/drawing/2014/main" id="{12ADBD28-4ADC-50AD-AA52-2A7EC2F2F1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5" y="3294"/>
                      <a:ext cx="136" cy="181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6" name="Group 629">
                    <a:extLst>
                      <a:ext uri="{FF2B5EF4-FFF2-40B4-BE49-F238E27FC236}">
                        <a16:creationId xmlns:a16="http://schemas.microsoft.com/office/drawing/2014/main" id="{72265EA8-F9B7-D475-6443-07635511E6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067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302" name="Line 630">
                      <a:extLst>
                        <a:ext uri="{FF2B5EF4-FFF2-40B4-BE49-F238E27FC236}">
                          <a16:creationId xmlns:a16="http://schemas.microsoft.com/office/drawing/2014/main" id="{EC11518E-C549-792B-8244-EA472E06E40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3" name="Line 631">
                      <a:extLst>
                        <a:ext uri="{FF2B5EF4-FFF2-40B4-BE49-F238E27FC236}">
                          <a16:creationId xmlns:a16="http://schemas.microsoft.com/office/drawing/2014/main" id="{7D89B330-83A0-6A73-55CB-75D331B24CE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4" name="Line 632">
                      <a:extLst>
                        <a:ext uri="{FF2B5EF4-FFF2-40B4-BE49-F238E27FC236}">
                          <a16:creationId xmlns:a16="http://schemas.microsoft.com/office/drawing/2014/main" id="{65FF2A8A-39A4-52E9-138B-29568AA7167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grpSp>
                <p:nvGrpSpPr>
                  <p:cNvPr id="297" name="Group 633">
                    <a:extLst>
                      <a:ext uri="{FF2B5EF4-FFF2-40B4-BE49-F238E27FC236}">
                        <a16:creationId xmlns:a16="http://schemas.microsoft.com/office/drawing/2014/main" id="{E5AD8BE1-2AF0-23EB-80EB-53F6BD92879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66" y="3294"/>
                    <a:ext cx="172" cy="82"/>
                    <a:chOff x="2807" y="2985"/>
                    <a:chExt cx="172" cy="82"/>
                  </a:xfrm>
                </p:grpSpPr>
                <p:sp>
                  <p:nvSpPr>
                    <p:cNvPr id="299" name="Line 634">
                      <a:extLst>
                        <a:ext uri="{FF2B5EF4-FFF2-40B4-BE49-F238E27FC236}">
                          <a16:creationId xmlns:a16="http://schemas.microsoft.com/office/drawing/2014/main" id="{499CC6D6-1A00-DF78-560F-10F2B2109FF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07" y="3067"/>
                      <a:ext cx="5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0" name="Line 635">
                      <a:extLst>
                        <a:ext uri="{FF2B5EF4-FFF2-40B4-BE49-F238E27FC236}">
                          <a16:creationId xmlns:a16="http://schemas.microsoft.com/office/drawing/2014/main" id="{2CBE2B52-FB23-8F80-B2A2-67CE4F769FD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64" y="2985"/>
                      <a:ext cx="0" cy="8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  <p:sp>
                  <p:nvSpPr>
                    <p:cNvPr id="301" name="Line 636">
                      <a:extLst>
                        <a:ext uri="{FF2B5EF4-FFF2-40B4-BE49-F238E27FC236}">
                          <a16:creationId xmlns:a16="http://schemas.microsoft.com/office/drawing/2014/main" id="{22DCBA7E-A50B-D299-5335-C5913FB932C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64" y="2985"/>
                      <a:ext cx="115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non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ja-JP" altLang="en-US" sz="1799">
                        <a:latin typeface="MS PGothic" panose="020B0600070205080204" pitchFamily="34" charset="-128"/>
                        <a:ea typeface="MS PGothic" panose="020B0600070205080204" pitchFamily="34" charset="-128"/>
                      </a:endParaRPr>
                    </a:p>
                  </p:txBody>
                </p:sp>
              </p:grpSp>
              <p:sp>
                <p:nvSpPr>
                  <p:cNvPr id="298" name="Line 637">
                    <a:extLst>
                      <a:ext uri="{FF2B5EF4-FFF2-40B4-BE49-F238E27FC236}">
                        <a16:creationId xmlns:a16="http://schemas.microsoft.com/office/drawing/2014/main" id="{8D4AFC96-9799-6857-DE7F-7FEF1462DD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2750"/>
                    <a:ext cx="0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276" name="Group 638">
                <a:extLst>
                  <a:ext uri="{FF2B5EF4-FFF2-40B4-BE49-F238E27FC236}">
                    <a16:creationId xmlns:a16="http://schemas.microsoft.com/office/drawing/2014/main" id="{9226E885-0BB7-0A1D-1ED6-056CC29A7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8" y="1026"/>
                <a:ext cx="317" cy="1270"/>
                <a:chOff x="1850" y="2432"/>
                <a:chExt cx="317" cy="1406"/>
              </a:xfrm>
            </p:grpSpPr>
            <p:sp>
              <p:nvSpPr>
                <p:cNvPr id="277" name="Rectangle 639">
                  <a:extLst>
                    <a:ext uri="{FF2B5EF4-FFF2-40B4-BE49-F238E27FC236}">
                      <a16:creationId xmlns:a16="http://schemas.microsoft.com/office/drawing/2014/main" id="{317D8160-047B-51EF-C12B-CD9523981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0" y="2432"/>
                  <a:ext cx="136" cy="1406"/>
                </a:xfrm>
                <a:prstGeom prst="rect">
                  <a:avLst/>
                </a:prstGeom>
                <a:solidFill>
                  <a:srgbClr val="3399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278" name="Group 640">
                  <a:extLst>
                    <a:ext uri="{FF2B5EF4-FFF2-40B4-BE49-F238E27FC236}">
                      <a16:creationId xmlns:a16="http://schemas.microsoft.com/office/drawing/2014/main" id="{FAB62A11-D831-77C5-9C5E-8D9EC7CE13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2659"/>
                  <a:ext cx="181" cy="90"/>
                  <a:chOff x="2167" y="2750"/>
                  <a:chExt cx="454" cy="90"/>
                </a:xfrm>
              </p:grpSpPr>
              <p:sp>
                <p:nvSpPr>
                  <p:cNvPr id="285" name="Rectangle 641">
                    <a:extLst>
                      <a:ext uri="{FF2B5EF4-FFF2-40B4-BE49-F238E27FC236}">
                        <a16:creationId xmlns:a16="http://schemas.microsoft.com/office/drawing/2014/main" id="{B2209CDE-E95B-4F84-478A-5FF7DC1F5D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6" name="AutoShape 642">
                    <a:extLst>
                      <a:ext uri="{FF2B5EF4-FFF2-40B4-BE49-F238E27FC236}">
                        <a16:creationId xmlns:a16="http://schemas.microsoft.com/office/drawing/2014/main" id="{FB87AD65-90B4-18BB-CCB2-B5CD009914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79" name="Group 643">
                  <a:extLst>
                    <a:ext uri="{FF2B5EF4-FFF2-40B4-BE49-F238E27FC236}">
                      <a16:creationId xmlns:a16="http://schemas.microsoft.com/office/drawing/2014/main" id="{9D229C72-8FB5-BD59-DE68-3AE8D4C8C6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113"/>
                  <a:ext cx="181" cy="90"/>
                  <a:chOff x="2167" y="2750"/>
                  <a:chExt cx="454" cy="90"/>
                </a:xfrm>
              </p:grpSpPr>
              <p:sp>
                <p:nvSpPr>
                  <p:cNvPr id="283" name="Rectangle 644">
                    <a:extLst>
                      <a:ext uri="{FF2B5EF4-FFF2-40B4-BE49-F238E27FC236}">
                        <a16:creationId xmlns:a16="http://schemas.microsoft.com/office/drawing/2014/main" id="{DBCD5D6F-E8CF-74F2-5B0C-BF397E6364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4" name="AutoShape 645">
                    <a:extLst>
                      <a:ext uri="{FF2B5EF4-FFF2-40B4-BE49-F238E27FC236}">
                        <a16:creationId xmlns:a16="http://schemas.microsoft.com/office/drawing/2014/main" id="{87B8E15E-8C0B-6436-4388-3A6DCEE719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  <p:grpSp>
              <p:nvGrpSpPr>
                <p:cNvPr id="280" name="Group 646">
                  <a:extLst>
                    <a:ext uri="{FF2B5EF4-FFF2-40B4-BE49-F238E27FC236}">
                      <a16:creationId xmlns:a16="http://schemas.microsoft.com/office/drawing/2014/main" id="{A553D68E-B8D3-165C-FD42-73470AEC21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6" y="3475"/>
                  <a:ext cx="181" cy="90"/>
                  <a:chOff x="2167" y="2750"/>
                  <a:chExt cx="454" cy="90"/>
                </a:xfrm>
              </p:grpSpPr>
              <p:sp>
                <p:nvSpPr>
                  <p:cNvPr id="281" name="Rectangle 647">
                    <a:extLst>
                      <a:ext uri="{FF2B5EF4-FFF2-40B4-BE49-F238E27FC236}">
                        <a16:creationId xmlns:a16="http://schemas.microsoft.com/office/drawing/2014/main" id="{2046142E-880B-9CC0-5B7F-0A683D0CFE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7" y="2750"/>
                    <a:ext cx="318" cy="9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282" name="AutoShape 648">
                    <a:extLst>
                      <a:ext uri="{FF2B5EF4-FFF2-40B4-BE49-F238E27FC236}">
                        <a16:creationId xmlns:a16="http://schemas.microsoft.com/office/drawing/2014/main" id="{9CD99240-A43A-5232-CB0D-ADE9A2F80A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08" y="2727"/>
                    <a:ext cx="90" cy="13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317" name="Group 649">
              <a:extLst>
                <a:ext uri="{FF2B5EF4-FFF2-40B4-BE49-F238E27FC236}">
                  <a16:creationId xmlns:a16="http://schemas.microsoft.com/office/drawing/2014/main" id="{39B09C0B-EDDA-C10D-AA06-273609F93D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1795" y="2798541"/>
              <a:ext cx="339619" cy="2176924"/>
              <a:chOff x="1312" y="353"/>
              <a:chExt cx="452" cy="947"/>
            </a:xfrm>
          </p:grpSpPr>
          <p:grpSp>
            <p:nvGrpSpPr>
              <p:cNvPr id="318" name="Group 650">
                <a:extLst>
                  <a:ext uri="{FF2B5EF4-FFF2-40B4-BE49-F238E27FC236}">
                    <a16:creationId xmlns:a16="http://schemas.microsoft.com/office/drawing/2014/main" id="{57223E69-6E40-BD2D-C939-F624B02916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" y="353"/>
                <a:ext cx="107" cy="942"/>
                <a:chOff x="3256" y="972"/>
                <a:chExt cx="227" cy="1542"/>
              </a:xfrm>
            </p:grpSpPr>
            <p:sp>
              <p:nvSpPr>
                <p:cNvPr id="331" name="Rectangle 651">
                  <a:extLst>
                    <a:ext uri="{FF2B5EF4-FFF2-40B4-BE49-F238E27FC236}">
                      <a16:creationId xmlns:a16="http://schemas.microsoft.com/office/drawing/2014/main" id="{BF104A62-47FD-FBEB-3AE1-C9EC6CA7AF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332" name="Group 652">
                  <a:extLst>
                    <a:ext uri="{FF2B5EF4-FFF2-40B4-BE49-F238E27FC236}">
                      <a16:creationId xmlns:a16="http://schemas.microsoft.com/office/drawing/2014/main" id="{2BBA84B8-FB77-B7AD-51B8-21762B2EDD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333" name="Rectangle 653">
                    <a:extLst>
                      <a:ext uri="{FF2B5EF4-FFF2-40B4-BE49-F238E27FC236}">
                        <a16:creationId xmlns:a16="http://schemas.microsoft.com/office/drawing/2014/main" id="{EE524FEE-DA64-CF91-248C-86084D851F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34" name="Oval 654">
                    <a:extLst>
                      <a:ext uri="{FF2B5EF4-FFF2-40B4-BE49-F238E27FC236}">
                        <a16:creationId xmlns:a16="http://schemas.microsoft.com/office/drawing/2014/main" id="{281C49ED-9820-40FD-A779-1DE606EF27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35" name="Oval 655">
                    <a:extLst>
                      <a:ext uri="{FF2B5EF4-FFF2-40B4-BE49-F238E27FC236}">
                        <a16:creationId xmlns:a16="http://schemas.microsoft.com/office/drawing/2014/main" id="{ACD186A1-C120-F23C-045F-171AE3C0CD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319" name="Group 656">
                <a:extLst>
                  <a:ext uri="{FF2B5EF4-FFF2-40B4-BE49-F238E27FC236}">
                    <a16:creationId xmlns:a16="http://schemas.microsoft.com/office/drawing/2014/main" id="{F98AF679-D203-5988-3A86-7823FBC406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4" y="359"/>
                <a:ext cx="108" cy="941"/>
                <a:chOff x="3256" y="972"/>
                <a:chExt cx="227" cy="1542"/>
              </a:xfrm>
            </p:grpSpPr>
            <p:sp>
              <p:nvSpPr>
                <p:cNvPr id="326" name="Rectangle 657">
                  <a:extLst>
                    <a:ext uri="{FF2B5EF4-FFF2-40B4-BE49-F238E27FC236}">
                      <a16:creationId xmlns:a16="http://schemas.microsoft.com/office/drawing/2014/main" id="{5AC02DAE-2592-7082-0AC2-3C883725C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327" name="Group 658">
                  <a:extLst>
                    <a:ext uri="{FF2B5EF4-FFF2-40B4-BE49-F238E27FC236}">
                      <a16:creationId xmlns:a16="http://schemas.microsoft.com/office/drawing/2014/main" id="{05429310-5CE6-08CD-E5DD-839263EEF8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328" name="Rectangle 659">
                    <a:extLst>
                      <a:ext uri="{FF2B5EF4-FFF2-40B4-BE49-F238E27FC236}">
                        <a16:creationId xmlns:a16="http://schemas.microsoft.com/office/drawing/2014/main" id="{B93DA945-C86C-A1BA-248B-E0DAB49DCA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9" name="Oval 660">
                    <a:extLst>
                      <a:ext uri="{FF2B5EF4-FFF2-40B4-BE49-F238E27FC236}">
                        <a16:creationId xmlns:a16="http://schemas.microsoft.com/office/drawing/2014/main" id="{E6D29D64-5328-E2D0-0D8C-2A60F97020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30" name="Oval 661">
                    <a:extLst>
                      <a:ext uri="{FF2B5EF4-FFF2-40B4-BE49-F238E27FC236}">
                        <a16:creationId xmlns:a16="http://schemas.microsoft.com/office/drawing/2014/main" id="{F0617EE2-EE38-96AC-89D1-92E8E42B1B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  <p:grpSp>
            <p:nvGrpSpPr>
              <p:cNvPr id="320" name="Group 662">
                <a:extLst>
                  <a:ext uri="{FF2B5EF4-FFF2-40B4-BE49-F238E27FC236}">
                    <a16:creationId xmlns:a16="http://schemas.microsoft.com/office/drawing/2014/main" id="{7C93748B-7077-AEB4-BA92-A4E3884053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6" y="359"/>
                <a:ext cx="108" cy="941"/>
                <a:chOff x="3256" y="972"/>
                <a:chExt cx="227" cy="1542"/>
              </a:xfrm>
            </p:grpSpPr>
            <p:sp>
              <p:nvSpPr>
                <p:cNvPr id="321" name="Rectangle 663">
                  <a:extLst>
                    <a:ext uri="{FF2B5EF4-FFF2-40B4-BE49-F238E27FC236}">
                      <a16:creationId xmlns:a16="http://schemas.microsoft.com/office/drawing/2014/main" id="{EF79778D-7661-CFEF-5568-663D322C2E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40306">
                  <a:off x="3347" y="972"/>
                  <a:ext cx="91" cy="1542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799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grpSp>
              <p:nvGrpSpPr>
                <p:cNvPr id="322" name="Group 664">
                  <a:extLst>
                    <a:ext uri="{FF2B5EF4-FFF2-40B4-BE49-F238E27FC236}">
                      <a16:creationId xmlns:a16="http://schemas.microsoft.com/office/drawing/2014/main" id="{09A6BE89-03E2-C3FE-6142-033D8A09B1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56" y="2251"/>
                  <a:ext cx="227" cy="111"/>
                  <a:chOff x="3045" y="2840"/>
                  <a:chExt cx="302" cy="169"/>
                </a:xfrm>
              </p:grpSpPr>
              <p:sp>
                <p:nvSpPr>
                  <p:cNvPr id="323" name="Rectangle 665">
                    <a:extLst>
                      <a:ext uri="{FF2B5EF4-FFF2-40B4-BE49-F238E27FC236}">
                        <a16:creationId xmlns:a16="http://schemas.microsoft.com/office/drawing/2014/main" id="{58C67126-1679-A6C4-6E06-31F19A3B9D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2891"/>
                    <a:ext cx="182" cy="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4" name="Oval 666">
                    <a:extLst>
                      <a:ext uri="{FF2B5EF4-FFF2-40B4-BE49-F238E27FC236}">
                        <a16:creationId xmlns:a16="http://schemas.microsoft.com/office/drawing/2014/main" id="{0BAB1224-B282-EAB9-221B-A72E7BDFF3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" y="2840"/>
                    <a:ext cx="182" cy="169"/>
                  </a:xfrm>
                  <a:prstGeom prst="ellipse">
                    <a:avLst/>
                  </a:prstGeom>
                  <a:solidFill>
                    <a:srgbClr val="99336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sp>
                <p:nvSpPr>
                  <p:cNvPr id="325" name="Oval 667">
                    <a:extLst>
                      <a:ext uri="{FF2B5EF4-FFF2-40B4-BE49-F238E27FC236}">
                        <a16:creationId xmlns:a16="http://schemas.microsoft.com/office/drawing/2014/main" id="{1248C1F5-CC22-3121-D8A4-0EAEB4FB45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11" y="2885"/>
                    <a:ext cx="91" cy="9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 type="none" w="lg" len="lg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799"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  <p:sp>
          <p:nvSpPr>
            <p:cNvPr id="336" name="Rectangle 38">
              <a:extLst>
                <a:ext uri="{FF2B5EF4-FFF2-40B4-BE49-F238E27FC236}">
                  <a16:creationId xmlns:a16="http://schemas.microsoft.com/office/drawing/2014/main" id="{1CD087F3-B6AF-3E65-B016-586C94374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506" y="2978388"/>
              <a:ext cx="393778" cy="18261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337" name="直線接點 336">
              <a:extLst>
                <a:ext uri="{FF2B5EF4-FFF2-40B4-BE49-F238E27FC236}">
                  <a16:creationId xmlns:a16="http://schemas.microsoft.com/office/drawing/2014/main" id="{306EDB4C-106B-8861-AF48-1B87BC7CE3E7}"/>
                </a:ext>
              </a:extLst>
            </p:cNvPr>
            <p:cNvCxnSpPr/>
            <p:nvPr/>
          </p:nvCxnSpPr>
          <p:spPr>
            <a:xfrm>
              <a:off x="10019049" y="3562172"/>
              <a:ext cx="2067671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線接點 337">
              <a:extLst>
                <a:ext uri="{FF2B5EF4-FFF2-40B4-BE49-F238E27FC236}">
                  <a16:creationId xmlns:a16="http://schemas.microsoft.com/office/drawing/2014/main" id="{E0CE54C2-C91E-B6FA-4A17-4494C4DC54D2}"/>
                </a:ext>
              </a:extLst>
            </p:cNvPr>
            <p:cNvCxnSpPr/>
            <p:nvPr/>
          </p:nvCxnSpPr>
          <p:spPr>
            <a:xfrm>
              <a:off x="9994825" y="4273766"/>
              <a:ext cx="200773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線接點 338">
              <a:extLst>
                <a:ext uri="{FF2B5EF4-FFF2-40B4-BE49-F238E27FC236}">
                  <a16:creationId xmlns:a16="http://schemas.microsoft.com/office/drawing/2014/main" id="{284F0951-86AC-7EF8-4AC3-B748B43DBDCD}"/>
                </a:ext>
              </a:extLst>
            </p:cNvPr>
            <p:cNvCxnSpPr>
              <a:cxnSpLocks/>
            </p:cNvCxnSpPr>
            <p:nvPr/>
          </p:nvCxnSpPr>
          <p:spPr>
            <a:xfrm>
              <a:off x="10049827" y="3716355"/>
              <a:ext cx="145437" cy="58838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線接點 339">
              <a:extLst>
                <a:ext uri="{FF2B5EF4-FFF2-40B4-BE49-F238E27FC236}">
                  <a16:creationId xmlns:a16="http://schemas.microsoft.com/office/drawing/2014/main" id="{DACD2933-BCB0-7A2F-8AD1-E18CEC917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413" y="4463765"/>
              <a:ext cx="151627" cy="55745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線接點 340">
              <a:extLst>
                <a:ext uri="{FF2B5EF4-FFF2-40B4-BE49-F238E27FC236}">
                  <a16:creationId xmlns:a16="http://schemas.microsoft.com/office/drawing/2014/main" id="{F449EEE2-05C7-CBDA-AED3-053EA626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603" y="3680659"/>
              <a:ext cx="164501" cy="69351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線接點 341">
              <a:extLst>
                <a:ext uri="{FF2B5EF4-FFF2-40B4-BE49-F238E27FC236}">
                  <a16:creationId xmlns:a16="http://schemas.microsoft.com/office/drawing/2014/main" id="{C0CCD3A0-C0CF-8FD9-81BD-C069DC1DB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812" y="4432831"/>
              <a:ext cx="151312" cy="56543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線接點 342">
              <a:extLst>
                <a:ext uri="{FF2B5EF4-FFF2-40B4-BE49-F238E27FC236}">
                  <a16:creationId xmlns:a16="http://schemas.microsoft.com/office/drawing/2014/main" id="{B530EB05-C35F-3C99-B332-B85806416EF5}"/>
                </a:ext>
              </a:extLst>
            </p:cNvPr>
            <p:cNvCxnSpPr>
              <a:cxnSpLocks/>
            </p:cNvCxnSpPr>
            <p:nvPr/>
          </p:nvCxnSpPr>
          <p:spPr>
            <a:xfrm>
              <a:off x="10476093" y="5083548"/>
              <a:ext cx="0" cy="692057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線接點 343">
              <a:extLst>
                <a:ext uri="{FF2B5EF4-FFF2-40B4-BE49-F238E27FC236}">
                  <a16:creationId xmlns:a16="http://schemas.microsoft.com/office/drawing/2014/main" id="{A9B0D71D-4EF4-4CDF-7794-F8AAB0C1E5B9}"/>
                </a:ext>
              </a:extLst>
            </p:cNvPr>
            <p:cNvCxnSpPr>
              <a:cxnSpLocks/>
            </p:cNvCxnSpPr>
            <p:nvPr/>
          </p:nvCxnSpPr>
          <p:spPr>
            <a:xfrm>
              <a:off x="10616124" y="5095703"/>
              <a:ext cx="0" cy="679901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矩形 344">
              <a:extLst>
                <a:ext uri="{FF2B5EF4-FFF2-40B4-BE49-F238E27FC236}">
                  <a16:creationId xmlns:a16="http://schemas.microsoft.com/office/drawing/2014/main" id="{7289D594-BF16-2838-1D4C-EDD9CFEFA7D6}"/>
                </a:ext>
              </a:extLst>
            </p:cNvPr>
            <p:cNvSpPr/>
            <p:nvPr/>
          </p:nvSpPr>
          <p:spPr>
            <a:xfrm>
              <a:off x="8133055" y="2805107"/>
              <a:ext cx="38056" cy="201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346" name="直線接點 345">
              <a:extLst>
                <a:ext uri="{FF2B5EF4-FFF2-40B4-BE49-F238E27FC236}">
                  <a16:creationId xmlns:a16="http://schemas.microsoft.com/office/drawing/2014/main" id="{0054C6CA-ACE4-6250-3EE1-6A87EDC8D6D2}"/>
                </a:ext>
              </a:extLst>
            </p:cNvPr>
            <p:cNvCxnSpPr>
              <a:cxnSpLocks/>
            </p:cNvCxnSpPr>
            <p:nvPr/>
          </p:nvCxnSpPr>
          <p:spPr>
            <a:xfrm>
              <a:off x="11287705" y="3629515"/>
              <a:ext cx="145437" cy="58838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線接點 346">
              <a:extLst>
                <a:ext uri="{FF2B5EF4-FFF2-40B4-BE49-F238E27FC236}">
                  <a16:creationId xmlns:a16="http://schemas.microsoft.com/office/drawing/2014/main" id="{C297F7A8-3EBB-4B35-1474-87FD770539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9481" y="3593819"/>
              <a:ext cx="164501" cy="693515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D4715B65-5003-B4EF-1EE8-E57E5CB64398}"/>
                </a:ext>
              </a:extLst>
            </p:cNvPr>
            <p:cNvSpPr/>
            <p:nvPr/>
          </p:nvSpPr>
          <p:spPr>
            <a:xfrm rot="5400000">
              <a:off x="10469735" y="5097637"/>
              <a:ext cx="127237" cy="8858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51F43012-A37E-2FA0-CBF7-955BC7CDD942}"/>
                </a:ext>
              </a:extLst>
            </p:cNvPr>
            <p:cNvSpPr/>
            <p:nvPr/>
          </p:nvSpPr>
          <p:spPr>
            <a:xfrm>
              <a:off x="9681866" y="3112463"/>
              <a:ext cx="271139" cy="1670092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1" name="Rectangle 41">
              <a:extLst>
                <a:ext uri="{FF2B5EF4-FFF2-40B4-BE49-F238E27FC236}">
                  <a16:creationId xmlns:a16="http://schemas.microsoft.com/office/drawing/2014/main" id="{FF59E405-342B-4B07-237D-C6F50BB2D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964" y="5350620"/>
              <a:ext cx="500479" cy="14660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2" name="AutoShape 43">
              <a:extLst>
                <a:ext uri="{FF2B5EF4-FFF2-40B4-BE49-F238E27FC236}">
                  <a16:creationId xmlns:a16="http://schemas.microsoft.com/office/drawing/2014/main" id="{2079504C-72B3-5EDD-6A42-5849E4DAF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11398625" y="4811281"/>
              <a:ext cx="502696" cy="624832"/>
            </a:xfrm>
            <a:prstGeom prst="flowChartManualInpu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353" name="直線接點 352">
              <a:extLst>
                <a:ext uri="{FF2B5EF4-FFF2-40B4-BE49-F238E27FC236}">
                  <a16:creationId xmlns:a16="http://schemas.microsoft.com/office/drawing/2014/main" id="{A121EC64-4635-73A4-C141-AC3DEA1ACD2D}"/>
                </a:ext>
              </a:extLst>
            </p:cNvPr>
            <p:cNvCxnSpPr>
              <a:cxnSpLocks/>
            </p:cNvCxnSpPr>
            <p:nvPr/>
          </p:nvCxnSpPr>
          <p:spPr>
            <a:xfrm>
              <a:off x="11618386" y="5083548"/>
              <a:ext cx="0" cy="692057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接點 353">
              <a:extLst>
                <a:ext uri="{FF2B5EF4-FFF2-40B4-BE49-F238E27FC236}">
                  <a16:creationId xmlns:a16="http://schemas.microsoft.com/office/drawing/2014/main" id="{EE367555-FADB-C2CA-E39A-9F14F447CB8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8416" y="5095703"/>
              <a:ext cx="0" cy="679901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矩形 354">
              <a:extLst>
                <a:ext uri="{FF2B5EF4-FFF2-40B4-BE49-F238E27FC236}">
                  <a16:creationId xmlns:a16="http://schemas.microsoft.com/office/drawing/2014/main" id="{F5BD1775-42F2-4F32-D384-F9A9B8C308F1}"/>
                </a:ext>
              </a:extLst>
            </p:cNvPr>
            <p:cNvSpPr/>
            <p:nvPr/>
          </p:nvSpPr>
          <p:spPr>
            <a:xfrm rot="5400000">
              <a:off x="11612027" y="5097637"/>
              <a:ext cx="127237" cy="8858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356" name="直線接點 355">
              <a:extLst>
                <a:ext uri="{FF2B5EF4-FFF2-40B4-BE49-F238E27FC236}">
                  <a16:creationId xmlns:a16="http://schemas.microsoft.com/office/drawing/2014/main" id="{EA804D24-5F88-9FC6-7892-DBA50E6D616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9481" y="4345992"/>
              <a:ext cx="145437" cy="58838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線接點 356">
              <a:extLst>
                <a:ext uri="{FF2B5EF4-FFF2-40B4-BE49-F238E27FC236}">
                  <a16:creationId xmlns:a16="http://schemas.microsoft.com/office/drawing/2014/main" id="{9F6A125A-D0A9-1023-2605-AB923C38C6DF}"/>
                </a:ext>
              </a:extLst>
            </p:cNvPr>
            <p:cNvCxnSpPr>
              <a:cxnSpLocks/>
            </p:cNvCxnSpPr>
            <p:nvPr/>
          </p:nvCxnSpPr>
          <p:spPr>
            <a:xfrm>
              <a:off x="11615475" y="4345991"/>
              <a:ext cx="151312" cy="565432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2A51C907-8E9F-F523-3643-7D33615F53DD}"/>
                </a:ext>
              </a:extLst>
            </p:cNvPr>
            <p:cNvSpPr/>
            <p:nvPr/>
          </p:nvSpPr>
          <p:spPr>
            <a:xfrm flipH="1">
              <a:off x="10372034" y="5492975"/>
              <a:ext cx="140030" cy="951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59" name="矩形 358">
              <a:extLst>
                <a:ext uri="{FF2B5EF4-FFF2-40B4-BE49-F238E27FC236}">
                  <a16:creationId xmlns:a16="http://schemas.microsoft.com/office/drawing/2014/main" id="{45B846C4-0070-A055-771D-6D387E74A62B}"/>
                </a:ext>
              </a:extLst>
            </p:cNvPr>
            <p:cNvSpPr/>
            <p:nvPr/>
          </p:nvSpPr>
          <p:spPr>
            <a:xfrm flipH="1">
              <a:off x="10623109" y="5489186"/>
              <a:ext cx="133042" cy="976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FF8233CE-1626-B2A9-12DC-0765C0E61EA3}"/>
                </a:ext>
              </a:extLst>
            </p:cNvPr>
            <p:cNvSpPr/>
            <p:nvPr/>
          </p:nvSpPr>
          <p:spPr>
            <a:xfrm>
              <a:off x="5952169" y="2812224"/>
              <a:ext cx="111847" cy="24020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76" name="立方體 375">
              <a:extLst>
                <a:ext uri="{FF2B5EF4-FFF2-40B4-BE49-F238E27FC236}">
                  <a16:creationId xmlns:a16="http://schemas.microsoft.com/office/drawing/2014/main" id="{ED636F63-7C33-F2A5-22C3-DA4C6B40CD1B}"/>
                </a:ext>
              </a:extLst>
            </p:cNvPr>
            <p:cNvSpPr/>
            <p:nvPr/>
          </p:nvSpPr>
          <p:spPr>
            <a:xfrm>
              <a:off x="5888631" y="4791882"/>
              <a:ext cx="236990" cy="189476"/>
            </a:xfrm>
            <a:prstGeom prst="cub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06" name="Rectangle 95">
              <a:extLst>
                <a:ext uri="{FF2B5EF4-FFF2-40B4-BE49-F238E27FC236}">
                  <a16:creationId xmlns:a16="http://schemas.microsoft.com/office/drawing/2014/main" id="{62181F46-7FD5-E055-1B58-25A7551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0085" y="2924110"/>
              <a:ext cx="45412" cy="198838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F280DB5B-9166-174B-2504-411850F502C6}"/>
                </a:ext>
              </a:extLst>
            </p:cNvPr>
            <p:cNvSpPr/>
            <p:nvPr/>
          </p:nvSpPr>
          <p:spPr>
            <a:xfrm flipH="1">
              <a:off x="11507341" y="5492415"/>
              <a:ext cx="140030" cy="951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ED548661-2FF1-38B5-8109-0BC752C24FF5}"/>
                </a:ext>
              </a:extLst>
            </p:cNvPr>
            <p:cNvSpPr/>
            <p:nvPr/>
          </p:nvSpPr>
          <p:spPr>
            <a:xfrm flipH="1">
              <a:off x="11758416" y="5488626"/>
              <a:ext cx="133042" cy="976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D650444-7CD3-C86C-A37C-85AC2FAD2E74}"/>
                </a:ext>
              </a:extLst>
            </p:cNvPr>
            <p:cNvGrpSpPr/>
            <p:nvPr/>
          </p:nvGrpSpPr>
          <p:grpSpPr>
            <a:xfrm>
              <a:off x="8895238" y="2920956"/>
              <a:ext cx="133650" cy="1988389"/>
              <a:chOff x="8172134" y="2784431"/>
              <a:chExt cx="160519" cy="1988389"/>
            </a:xfrm>
          </p:grpSpPr>
          <p:sp>
            <p:nvSpPr>
              <p:cNvPr id="405" name="Rectangle 95">
                <a:extLst>
                  <a:ext uri="{FF2B5EF4-FFF2-40B4-BE49-F238E27FC236}">
                    <a16:creationId xmlns:a16="http://schemas.microsoft.com/office/drawing/2014/main" id="{899C1DDE-695E-4D9C-3489-6B4A14F6C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2134" y="2784431"/>
                <a:ext cx="54541" cy="198838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 type="none" w="lg" len="lg"/>
              </a:ln>
              <a:effectLst/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0" name="Rectangle 97">
                <a:extLst>
                  <a:ext uri="{FF2B5EF4-FFF2-40B4-BE49-F238E27FC236}">
                    <a16:creationId xmlns:a16="http://schemas.microsoft.com/office/drawing/2014/main" id="{BF6F6D07-D0F0-C1C6-8DF8-282FE559F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927" y="3233857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1" name="Oval 98">
                <a:extLst>
                  <a:ext uri="{FF2B5EF4-FFF2-40B4-BE49-F238E27FC236}">
                    <a16:creationId xmlns:a16="http://schemas.microsoft.com/office/drawing/2014/main" id="{709F7A08-446C-0C08-6BCE-F6C396699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361" y="3185940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2" name="Rectangle 97">
                <a:extLst>
                  <a:ext uri="{FF2B5EF4-FFF2-40B4-BE49-F238E27FC236}">
                    <a16:creationId xmlns:a16="http://schemas.microsoft.com/office/drawing/2014/main" id="{A4FEF09B-90A3-9652-19EA-3BFB6400A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928" y="3492068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3" name="Oval 98">
                <a:extLst>
                  <a:ext uri="{FF2B5EF4-FFF2-40B4-BE49-F238E27FC236}">
                    <a16:creationId xmlns:a16="http://schemas.microsoft.com/office/drawing/2014/main" id="{7F4A7570-EB04-E982-5CA8-DEB34410B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362" y="3444151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4" name="Rectangle 97">
                <a:extLst>
                  <a:ext uri="{FF2B5EF4-FFF2-40B4-BE49-F238E27FC236}">
                    <a16:creationId xmlns:a16="http://schemas.microsoft.com/office/drawing/2014/main" id="{0BA628FF-052E-1FDD-2839-87550FC0C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9094" y="3769039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5" name="Oval 98">
                <a:extLst>
                  <a:ext uri="{FF2B5EF4-FFF2-40B4-BE49-F238E27FC236}">
                    <a16:creationId xmlns:a16="http://schemas.microsoft.com/office/drawing/2014/main" id="{2317F4DF-572D-DAF4-BC13-E8CCF46FF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7528" y="3721122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6" name="Rectangle 97">
                <a:extLst>
                  <a:ext uri="{FF2B5EF4-FFF2-40B4-BE49-F238E27FC236}">
                    <a16:creationId xmlns:a16="http://schemas.microsoft.com/office/drawing/2014/main" id="{3A4BDAEC-D6A8-C21E-A5FA-9553D9667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928" y="4048580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7" name="Oval 98">
                <a:extLst>
                  <a:ext uri="{FF2B5EF4-FFF2-40B4-BE49-F238E27FC236}">
                    <a16:creationId xmlns:a16="http://schemas.microsoft.com/office/drawing/2014/main" id="{C405B10F-745E-E3ED-E092-E0666A748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362" y="4000663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8" name="Rectangle 97">
                <a:extLst>
                  <a:ext uri="{FF2B5EF4-FFF2-40B4-BE49-F238E27FC236}">
                    <a16:creationId xmlns:a16="http://schemas.microsoft.com/office/drawing/2014/main" id="{11795AD5-8390-9998-2CF9-5A99620E3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4143" y="4279866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29" name="Oval 98">
                <a:extLst>
                  <a:ext uri="{FF2B5EF4-FFF2-40B4-BE49-F238E27FC236}">
                    <a16:creationId xmlns:a16="http://schemas.microsoft.com/office/drawing/2014/main" id="{39DB4A21-AE14-8CD8-79D7-FE3444016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2577" y="4231949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30" name="Rectangle 97">
                <a:extLst>
                  <a:ext uri="{FF2B5EF4-FFF2-40B4-BE49-F238E27FC236}">
                    <a16:creationId xmlns:a16="http://schemas.microsoft.com/office/drawing/2014/main" id="{9F070BA1-0E9C-7B59-03B9-11B6D4D32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928" y="4512995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31" name="Oval 98">
                <a:extLst>
                  <a:ext uri="{FF2B5EF4-FFF2-40B4-BE49-F238E27FC236}">
                    <a16:creationId xmlns:a16="http://schemas.microsoft.com/office/drawing/2014/main" id="{BE0E320A-5E24-2447-6F49-4E118B702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362" y="4465078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32" name="Rectangle 97">
                <a:extLst>
                  <a:ext uri="{FF2B5EF4-FFF2-40B4-BE49-F238E27FC236}">
                    <a16:creationId xmlns:a16="http://schemas.microsoft.com/office/drawing/2014/main" id="{2D7F67F6-5127-FFF3-68C0-9E9BFA5F5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5928" y="3009866"/>
                <a:ext cx="58291" cy="42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  <p:sp>
            <p:nvSpPr>
              <p:cNvPr id="433" name="Oval 98">
                <a:extLst>
                  <a:ext uri="{FF2B5EF4-FFF2-40B4-BE49-F238E27FC236}">
                    <a16:creationId xmlns:a16="http://schemas.microsoft.com/office/drawing/2014/main" id="{4DB82FF3-182D-1A9D-86C3-A4B7B95F3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362" y="2961949"/>
                <a:ext cx="58291" cy="158785"/>
              </a:xfrm>
              <a:prstGeom prst="ellipse">
                <a:avLst/>
              </a:prstGeom>
              <a:solidFill>
                <a:srgbClr val="9933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799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367" name="矩形 366">
              <a:extLst>
                <a:ext uri="{FF2B5EF4-FFF2-40B4-BE49-F238E27FC236}">
                  <a16:creationId xmlns:a16="http://schemas.microsoft.com/office/drawing/2014/main" id="{C8B6149F-614D-912D-02D1-096B3D9869C1}"/>
                </a:ext>
              </a:extLst>
            </p:cNvPr>
            <p:cNvSpPr/>
            <p:nvPr/>
          </p:nvSpPr>
          <p:spPr>
            <a:xfrm>
              <a:off x="4619209" y="3106381"/>
              <a:ext cx="4787284" cy="1678297"/>
            </a:xfrm>
            <a:prstGeom prst="rect">
              <a:avLst/>
            </a:prstGeom>
            <a:solidFill>
              <a:srgbClr val="35EAF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799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1" name="矩形: 圓角 380">
              <a:extLst>
                <a:ext uri="{FF2B5EF4-FFF2-40B4-BE49-F238E27FC236}">
                  <a16:creationId xmlns:a16="http://schemas.microsoft.com/office/drawing/2014/main" id="{83732B8C-746B-6326-54DF-38871339305C}"/>
                </a:ext>
              </a:extLst>
            </p:cNvPr>
            <p:cNvSpPr/>
            <p:nvPr/>
          </p:nvSpPr>
          <p:spPr>
            <a:xfrm>
              <a:off x="4601032" y="2697021"/>
              <a:ext cx="3664374" cy="25464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4" name="矩形: 圓角 383">
              <a:extLst>
                <a:ext uri="{FF2B5EF4-FFF2-40B4-BE49-F238E27FC236}">
                  <a16:creationId xmlns:a16="http://schemas.microsoft.com/office/drawing/2014/main" id="{278D1A0D-ADF3-3266-30E0-3C637EA5ED97}"/>
                </a:ext>
              </a:extLst>
            </p:cNvPr>
            <p:cNvSpPr/>
            <p:nvPr/>
          </p:nvSpPr>
          <p:spPr>
            <a:xfrm>
              <a:off x="8297591" y="2711823"/>
              <a:ext cx="1075923" cy="25464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F1386A0-4D90-9F42-CA2F-FDCB95956E1D}"/>
              </a:ext>
            </a:extLst>
          </p:cNvPr>
          <p:cNvSpPr/>
          <p:nvPr/>
        </p:nvSpPr>
        <p:spPr>
          <a:xfrm>
            <a:off x="239015" y="896976"/>
            <a:ext cx="4742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514" indent="-361514">
              <a:buFont typeface="Wingdings" panose="05000000000000000000" pitchFamily="2" charset="2"/>
              <a:buChar char="Ø"/>
            </a:pP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欠板</a:t>
            </a:r>
            <a:r>
              <a:rPr lang="en-US" altLang="zh-TW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24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精度不足原因？</a:t>
            </a:r>
            <a:endParaRPr lang="en-US" altLang="zh-TW" sz="2399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22C1564-7C1E-B46A-EB3F-0CD158C9C2F2}"/>
              </a:ext>
            </a:extLst>
          </p:cNvPr>
          <p:cNvSpPr txBox="1"/>
          <p:nvPr/>
        </p:nvSpPr>
        <p:spPr>
          <a:xfrm>
            <a:off x="583127" y="5410390"/>
            <a:ext cx="4916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驅動源不同，本線段與增速段</a:t>
            </a:r>
            <a:endParaRPr lang="en-US" altLang="zh-TW" sz="2400" b="1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Roll</a:t>
            </a:r>
            <a:r>
              <a:rPr lang="zh-TW" altLang="en-US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速度不同</a:t>
            </a:r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，造成計算上的誤差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8301A2F-9B03-FE6A-4D33-FA18259B0E89}"/>
              </a:ext>
            </a:extLst>
          </p:cNvPr>
          <p:cNvSpPr txBox="1"/>
          <p:nvPr/>
        </p:nvSpPr>
        <p:spPr>
          <a:xfrm>
            <a:off x="518881" y="2830384"/>
            <a:ext cx="3948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欠板</a:t>
            </a:r>
            <a:r>
              <a:rPr lang="en-US" altLang="zh-TW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Sensor</a:t>
            </a:r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硬體受限，量測頻度不足導致</a:t>
            </a:r>
            <a:r>
              <a:rPr lang="zh-TW" altLang="en-US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精度誤差</a:t>
            </a:r>
          </a:p>
        </p:txBody>
      </p:sp>
      <p:grpSp>
        <p:nvGrpSpPr>
          <p:cNvPr id="364" name="群組 363">
            <a:extLst>
              <a:ext uri="{FF2B5EF4-FFF2-40B4-BE49-F238E27FC236}">
                <a16:creationId xmlns:a16="http://schemas.microsoft.com/office/drawing/2014/main" id="{FA8B9576-4BBB-87AA-BBF6-735C0E2E19E4}"/>
              </a:ext>
            </a:extLst>
          </p:cNvPr>
          <p:cNvGrpSpPr/>
          <p:nvPr/>
        </p:nvGrpSpPr>
        <p:grpSpPr>
          <a:xfrm>
            <a:off x="-65317" y="1506517"/>
            <a:ext cx="1319592" cy="5062149"/>
            <a:chOff x="7565272" y="1486788"/>
            <a:chExt cx="1319592" cy="5062149"/>
          </a:xfrm>
        </p:grpSpPr>
        <p:sp>
          <p:nvSpPr>
            <p:cNvPr id="13" name="文字方塊 3">
              <a:extLst>
                <a:ext uri="{FF2B5EF4-FFF2-40B4-BE49-F238E27FC236}">
                  <a16:creationId xmlns:a16="http://schemas.microsoft.com/office/drawing/2014/main" id="{87155BFC-C5F7-6A58-D684-8928C5553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5272" y="1486788"/>
              <a:ext cx="13195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zh-TW" altLang="en-US" sz="22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要因分析</a:t>
              </a:r>
              <a:endParaRPr lang="en-US" altLang="zh-TW" sz="2200" b="1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3C81DAB-BB21-C290-1019-B1B4C0A21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5927" t="22012" r="4938" b="7262"/>
            <a:stretch/>
          </p:blipFill>
          <p:spPr>
            <a:xfrm rot="5400000">
              <a:off x="7618918" y="2125526"/>
              <a:ext cx="616912" cy="378513"/>
            </a:xfrm>
            <a:prstGeom prst="rect">
              <a:avLst/>
            </a:prstGeom>
          </p:spPr>
        </p:pic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E543EA55-AE30-6425-A575-C65443237315}"/>
                </a:ext>
              </a:extLst>
            </p:cNvPr>
            <p:cNvCxnSpPr>
              <a:cxnSpLocks/>
            </p:cNvCxnSpPr>
            <p:nvPr/>
          </p:nvCxnSpPr>
          <p:spPr>
            <a:xfrm>
              <a:off x="7908858" y="2709862"/>
              <a:ext cx="0" cy="38390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015D1CC2-47C7-6320-BF90-F6D18D58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78468">
              <a:off x="7595842" y="2853803"/>
              <a:ext cx="701715" cy="72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9F7F9E19-4549-ABE0-0D02-89607D19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8468">
              <a:off x="7586678" y="4061609"/>
              <a:ext cx="701715" cy="72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B2C7196A-4B06-A222-5D76-9E7837A3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8468">
              <a:off x="7596836" y="5291659"/>
              <a:ext cx="701715" cy="72000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C7F4A7B-C90C-D99E-735E-4821FF72F306}"/>
                </a:ext>
              </a:extLst>
            </p:cNvPr>
            <p:cNvSpPr/>
            <p:nvPr/>
          </p:nvSpPr>
          <p:spPr>
            <a:xfrm>
              <a:off x="7667536" y="2977923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328A54A-D1D1-FDF5-65EE-418F78378E0D}"/>
                </a:ext>
              </a:extLst>
            </p:cNvPr>
            <p:cNvSpPr/>
            <p:nvPr/>
          </p:nvSpPr>
          <p:spPr>
            <a:xfrm>
              <a:off x="7657820" y="4186864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</a:p>
          </p:txBody>
        </p: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7B0B3DFC-5C51-CDB7-4C9D-63F286491B89}"/>
                </a:ext>
              </a:extLst>
            </p:cNvPr>
            <p:cNvSpPr/>
            <p:nvPr/>
          </p:nvSpPr>
          <p:spPr>
            <a:xfrm>
              <a:off x="7664433" y="5419416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</a:p>
          </p:txBody>
        </p:sp>
      </p:grp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07D522D7-4565-BA03-ECC5-E262A4910AB0}"/>
              </a:ext>
            </a:extLst>
          </p:cNvPr>
          <p:cNvSpPr txBox="1"/>
          <p:nvPr/>
        </p:nvSpPr>
        <p:spPr>
          <a:xfrm>
            <a:off x="572416" y="4169096"/>
            <a:ext cx="3893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本線</a:t>
            </a:r>
            <a:r>
              <a:rPr lang="en-US" altLang="zh-TW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PLC</a:t>
            </a:r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負擔太多</a:t>
            </a:r>
            <a:r>
              <a:rPr lang="en-US" altLang="zh-TW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Sensor</a:t>
            </a:r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endParaRPr lang="en-US" altLang="zh-TW" sz="2400" b="1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導致</a:t>
            </a:r>
            <a:r>
              <a:rPr lang="zh-TW" altLang="en-US" sz="2400" b="1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運算延遲</a:t>
            </a:r>
            <a:r>
              <a:rPr lang="zh-TW" altLang="en-US" sz="2400" b="1">
                <a:latin typeface="新細明體" panose="02020500000000000000" pitchFamily="18" charset="-120"/>
                <a:ea typeface="新細明體" panose="02020500000000000000" pitchFamily="18" charset="-120"/>
              </a:rPr>
              <a:t>造成的誤差</a:t>
            </a:r>
          </a:p>
        </p:txBody>
      </p:sp>
      <p:grpSp>
        <p:nvGrpSpPr>
          <p:cNvPr id="1097" name="群組 1096">
            <a:extLst>
              <a:ext uri="{FF2B5EF4-FFF2-40B4-BE49-F238E27FC236}">
                <a16:creationId xmlns:a16="http://schemas.microsoft.com/office/drawing/2014/main" id="{360913E4-F4D5-475E-D0FE-57A80EE1B153}"/>
              </a:ext>
            </a:extLst>
          </p:cNvPr>
          <p:cNvGrpSpPr/>
          <p:nvPr/>
        </p:nvGrpSpPr>
        <p:grpSpPr>
          <a:xfrm>
            <a:off x="8664269" y="3125158"/>
            <a:ext cx="121036" cy="1589109"/>
            <a:chOff x="8664269" y="3125158"/>
            <a:chExt cx="121036" cy="1589109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DA2750B8-B3DC-3F66-7408-F25277FB4E4A}"/>
                </a:ext>
              </a:extLst>
            </p:cNvPr>
            <p:cNvSpPr/>
            <p:nvPr/>
          </p:nvSpPr>
          <p:spPr>
            <a:xfrm>
              <a:off x="8667253" y="3349629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C9850FF6-924B-A6DA-E747-27842BD4B710}"/>
                </a:ext>
              </a:extLst>
            </p:cNvPr>
            <p:cNvSpPr/>
            <p:nvPr/>
          </p:nvSpPr>
          <p:spPr>
            <a:xfrm>
              <a:off x="8666641" y="3591797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E0CA237-B06E-7896-2312-881231A3FE86}"/>
                </a:ext>
              </a:extLst>
            </p:cNvPr>
            <p:cNvSpPr/>
            <p:nvPr/>
          </p:nvSpPr>
          <p:spPr>
            <a:xfrm>
              <a:off x="8665217" y="3848181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71530C6B-8939-212D-12D1-090520B9BC89}"/>
                </a:ext>
              </a:extLst>
            </p:cNvPr>
            <p:cNvSpPr/>
            <p:nvPr/>
          </p:nvSpPr>
          <p:spPr>
            <a:xfrm>
              <a:off x="8665217" y="4094816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2D1E8677-B0FA-A4B8-93F3-17CA36574D36}"/>
                </a:ext>
              </a:extLst>
            </p:cNvPr>
            <p:cNvSpPr/>
            <p:nvPr/>
          </p:nvSpPr>
          <p:spPr>
            <a:xfrm>
              <a:off x="8664269" y="4348523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FF64A55-6922-D631-6F57-982CBBA930E0}"/>
                </a:ext>
              </a:extLst>
            </p:cNvPr>
            <p:cNvSpPr/>
            <p:nvPr/>
          </p:nvSpPr>
          <p:spPr>
            <a:xfrm>
              <a:off x="8665324" y="4596275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147FBA1-7327-36D0-585F-3B148D9EBD58}"/>
                </a:ext>
              </a:extLst>
            </p:cNvPr>
            <p:cNvSpPr/>
            <p:nvPr/>
          </p:nvSpPr>
          <p:spPr>
            <a:xfrm>
              <a:off x="8674156" y="3125158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6" name="群組 1095">
            <a:extLst>
              <a:ext uri="{FF2B5EF4-FFF2-40B4-BE49-F238E27FC236}">
                <a16:creationId xmlns:a16="http://schemas.microsoft.com/office/drawing/2014/main" id="{3E2F9131-85B7-DF7D-D2FE-64E5C5B916FD}"/>
              </a:ext>
            </a:extLst>
          </p:cNvPr>
          <p:cNvGrpSpPr/>
          <p:nvPr/>
        </p:nvGrpSpPr>
        <p:grpSpPr>
          <a:xfrm>
            <a:off x="7066090" y="3140529"/>
            <a:ext cx="2772496" cy="1605999"/>
            <a:chOff x="7066090" y="3140529"/>
            <a:chExt cx="2772496" cy="1605999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298E201-713E-A5BB-AA87-EF71F2262924}"/>
                </a:ext>
              </a:extLst>
            </p:cNvPr>
            <p:cNvSpPr/>
            <p:nvPr/>
          </p:nvSpPr>
          <p:spPr>
            <a:xfrm>
              <a:off x="9153571" y="3531176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A87A61D-885E-B81B-D4A0-EBEC3DE4A352}"/>
                </a:ext>
              </a:extLst>
            </p:cNvPr>
            <p:cNvSpPr/>
            <p:nvPr/>
          </p:nvSpPr>
          <p:spPr>
            <a:xfrm>
              <a:off x="9154016" y="4166808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963E25A-78A7-AAE4-3B41-8629446F7725}"/>
                </a:ext>
              </a:extLst>
            </p:cNvPr>
            <p:cNvSpPr/>
            <p:nvPr/>
          </p:nvSpPr>
          <p:spPr>
            <a:xfrm>
              <a:off x="8018502" y="3607168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4B8FA60-9890-487E-0D42-6D34E1CFE426}"/>
                </a:ext>
              </a:extLst>
            </p:cNvPr>
            <p:cNvSpPr/>
            <p:nvPr/>
          </p:nvSpPr>
          <p:spPr>
            <a:xfrm>
              <a:off x="8017078" y="3863552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1C1D9C1C-9DD4-3BCB-7C6A-F830B17CF62A}"/>
                </a:ext>
              </a:extLst>
            </p:cNvPr>
            <p:cNvSpPr/>
            <p:nvPr/>
          </p:nvSpPr>
          <p:spPr>
            <a:xfrm>
              <a:off x="8017078" y="4110187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7946C1D-562C-F0CA-6460-8CB8A2061378}"/>
                </a:ext>
              </a:extLst>
            </p:cNvPr>
            <p:cNvSpPr/>
            <p:nvPr/>
          </p:nvSpPr>
          <p:spPr>
            <a:xfrm>
              <a:off x="8017185" y="4611646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2564E914-6122-057E-7826-20CFF0A4F9B5}"/>
                </a:ext>
              </a:extLst>
            </p:cNvPr>
            <p:cNvSpPr/>
            <p:nvPr/>
          </p:nvSpPr>
          <p:spPr>
            <a:xfrm>
              <a:off x="8026017" y="3140529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0" name="橢圓 359">
              <a:extLst>
                <a:ext uri="{FF2B5EF4-FFF2-40B4-BE49-F238E27FC236}">
                  <a16:creationId xmlns:a16="http://schemas.microsoft.com/office/drawing/2014/main" id="{72800C21-E058-B5C5-EB1A-94B2E7540502}"/>
                </a:ext>
              </a:extLst>
            </p:cNvPr>
            <p:cNvSpPr/>
            <p:nvPr/>
          </p:nvSpPr>
          <p:spPr>
            <a:xfrm>
              <a:off x="7069074" y="3381890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2" name="橢圓 361">
              <a:extLst>
                <a:ext uri="{FF2B5EF4-FFF2-40B4-BE49-F238E27FC236}">
                  <a16:creationId xmlns:a16="http://schemas.microsoft.com/office/drawing/2014/main" id="{8A524BBC-33AD-748D-17E4-BB48823EBD79}"/>
                </a:ext>
              </a:extLst>
            </p:cNvPr>
            <p:cNvSpPr/>
            <p:nvPr/>
          </p:nvSpPr>
          <p:spPr>
            <a:xfrm>
              <a:off x="7067038" y="3880442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1" name="橢圓 370">
              <a:extLst>
                <a:ext uri="{FF2B5EF4-FFF2-40B4-BE49-F238E27FC236}">
                  <a16:creationId xmlns:a16="http://schemas.microsoft.com/office/drawing/2014/main" id="{EC3AF267-7969-21A9-3010-FF8CDE2D2FB6}"/>
                </a:ext>
              </a:extLst>
            </p:cNvPr>
            <p:cNvSpPr/>
            <p:nvPr/>
          </p:nvSpPr>
          <p:spPr>
            <a:xfrm>
              <a:off x="7066090" y="4380784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2" name="橢圓 371">
              <a:extLst>
                <a:ext uri="{FF2B5EF4-FFF2-40B4-BE49-F238E27FC236}">
                  <a16:creationId xmlns:a16="http://schemas.microsoft.com/office/drawing/2014/main" id="{7B5630F3-709D-86E2-383B-498D8CFE8947}"/>
                </a:ext>
              </a:extLst>
            </p:cNvPr>
            <p:cNvSpPr/>
            <p:nvPr/>
          </p:nvSpPr>
          <p:spPr>
            <a:xfrm>
              <a:off x="7067145" y="4628536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3" name="橢圓 372">
              <a:extLst>
                <a:ext uri="{FF2B5EF4-FFF2-40B4-BE49-F238E27FC236}">
                  <a16:creationId xmlns:a16="http://schemas.microsoft.com/office/drawing/2014/main" id="{8B25A61E-C027-CB62-31D1-90356A09948E}"/>
                </a:ext>
              </a:extLst>
            </p:cNvPr>
            <p:cNvSpPr/>
            <p:nvPr/>
          </p:nvSpPr>
          <p:spPr>
            <a:xfrm>
              <a:off x="7075977" y="3157419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2" name="橢圓 1111">
              <a:extLst>
                <a:ext uri="{FF2B5EF4-FFF2-40B4-BE49-F238E27FC236}">
                  <a16:creationId xmlns:a16="http://schemas.microsoft.com/office/drawing/2014/main" id="{2073E62A-17FD-DDB7-B392-58F2938DD322}"/>
                </a:ext>
              </a:extLst>
            </p:cNvPr>
            <p:cNvSpPr/>
            <p:nvPr/>
          </p:nvSpPr>
          <p:spPr>
            <a:xfrm>
              <a:off x="8403676" y="3527764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3" name="橢圓 1112">
              <a:extLst>
                <a:ext uri="{FF2B5EF4-FFF2-40B4-BE49-F238E27FC236}">
                  <a16:creationId xmlns:a16="http://schemas.microsoft.com/office/drawing/2014/main" id="{173BD659-8BBA-4688-C8E7-FA12557A8C59}"/>
                </a:ext>
              </a:extLst>
            </p:cNvPr>
            <p:cNvSpPr/>
            <p:nvPr/>
          </p:nvSpPr>
          <p:spPr>
            <a:xfrm>
              <a:off x="8404121" y="4163396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5" name="橢圓 1114">
              <a:extLst>
                <a:ext uri="{FF2B5EF4-FFF2-40B4-BE49-F238E27FC236}">
                  <a16:creationId xmlns:a16="http://schemas.microsoft.com/office/drawing/2014/main" id="{D96EE8ED-2622-C214-3AFD-07636180E94C}"/>
                </a:ext>
              </a:extLst>
            </p:cNvPr>
            <p:cNvSpPr/>
            <p:nvPr/>
          </p:nvSpPr>
          <p:spPr>
            <a:xfrm>
              <a:off x="7641954" y="3619062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7" name="橢圓 1116">
              <a:extLst>
                <a:ext uri="{FF2B5EF4-FFF2-40B4-BE49-F238E27FC236}">
                  <a16:creationId xmlns:a16="http://schemas.microsoft.com/office/drawing/2014/main" id="{0F9706EA-B0FF-DBEA-CB17-037F73763B8A}"/>
                </a:ext>
              </a:extLst>
            </p:cNvPr>
            <p:cNvSpPr/>
            <p:nvPr/>
          </p:nvSpPr>
          <p:spPr>
            <a:xfrm>
              <a:off x="7640530" y="4122081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9" name="橢圓 1118">
              <a:extLst>
                <a:ext uri="{FF2B5EF4-FFF2-40B4-BE49-F238E27FC236}">
                  <a16:creationId xmlns:a16="http://schemas.microsoft.com/office/drawing/2014/main" id="{56366300-0F16-AB05-3735-E050AC48A9EA}"/>
                </a:ext>
              </a:extLst>
            </p:cNvPr>
            <p:cNvSpPr/>
            <p:nvPr/>
          </p:nvSpPr>
          <p:spPr>
            <a:xfrm>
              <a:off x="7640637" y="4623540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0" name="橢圓 1119">
              <a:extLst>
                <a:ext uri="{FF2B5EF4-FFF2-40B4-BE49-F238E27FC236}">
                  <a16:creationId xmlns:a16="http://schemas.microsoft.com/office/drawing/2014/main" id="{280F8DEE-0CF3-7513-8783-AA02C9009AA9}"/>
                </a:ext>
              </a:extLst>
            </p:cNvPr>
            <p:cNvSpPr/>
            <p:nvPr/>
          </p:nvSpPr>
          <p:spPr>
            <a:xfrm>
              <a:off x="7649469" y="3152423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1" name="橢圓 1120">
              <a:extLst>
                <a:ext uri="{FF2B5EF4-FFF2-40B4-BE49-F238E27FC236}">
                  <a16:creationId xmlns:a16="http://schemas.microsoft.com/office/drawing/2014/main" id="{8E71362D-0C1D-61F6-60D7-B81A50B957DE}"/>
                </a:ext>
              </a:extLst>
            </p:cNvPr>
            <p:cNvSpPr/>
            <p:nvPr/>
          </p:nvSpPr>
          <p:spPr>
            <a:xfrm>
              <a:off x="9726226" y="3841885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2" name="橢圓 1121">
              <a:extLst>
                <a:ext uri="{FF2B5EF4-FFF2-40B4-BE49-F238E27FC236}">
                  <a16:creationId xmlns:a16="http://schemas.microsoft.com/office/drawing/2014/main" id="{0991FF3E-0B72-4485-0FAA-FB563310764F}"/>
                </a:ext>
              </a:extLst>
            </p:cNvPr>
            <p:cNvSpPr/>
            <p:nvPr/>
          </p:nvSpPr>
          <p:spPr>
            <a:xfrm>
              <a:off x="9727437" y="3521367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3" name="橢圓 1122">
              <a:extLst>
                <a:ext uri="{FF2B5EF4-FFF2-40B4-BE49-F238E27FC236}">
                  <a16:creationId xmlns:a16="http://schemas.microsoft.com/office/drawing/2014/main" id="{BAE3234D-A054-4E95-0CB4-5FF5D422CD25}"/>
                </a:ext>
              </a:extLst>
            </p:cNvPr>
            <p:cNvSpPr/>
            <p:nvPr/>
          </p:nvSpPr>
          <p:spPr>
            <a:xfrm>
              <a:off x="9721786" y="4156999"/>
              <a:ext cx="111149" cy="1179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投影片編號版面配置區 1">
            <a:extLst>
              <a:ext uri="{FF2B5EF4-FFF2-40B4-BE49-F238E27FC236}">
                <a16:creationId xmlns:a16="http://schemas.microsoft.com/office/drawing/2014/main" id="{1108FCCD-7E42-C162-EE97-4C742A20D4DD}"/>
              </a:ext>
            </a:extLst>
          </p:cNvPr>
          <p:cNvSpPr txBox="1">
            <a:spLocks/>
          </p:cNvSpPr>
          <p:nvPr/>
        </p:nvSpPr>
        <p:spPr>
          <a:xfrm>
            <a:off x="5705279" y="6485316"/>
            <a:ext cx="778267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800" b="1" smtClean="0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9</a:t>
            </a:fld>
            <a:r>
              <a:rPr lang="en-US" altLang="ja-JP" sz="180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80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BF3739F-F4D4-17B6-80FA-7842408D371A}"/>
              </a:ext>
            </a:extLst>
          </p:cNvPr>
          <p:cNvGrpSpPr/>
          <p:nvPr/>
        </p:nvGrpSpPr>
        <p:grpSpPr>
          <a:xfrm>
            <a:off x="6590090" y="4545724"/>
            <a:ext cx="368246" cy="324998"/>
            <a:chOff x="4879888" y="4471997"/>
            <a:chExt cx="1030460" cy="901061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CE1EFECC-72AA-5F2B-BC9F-8F62223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51" b="92697" l="9375" r="97768">
                          <a14:foregroundMark x1="9598" y1="37360" x2="11384" y2="52809"/>
                          <a14:foregroundMark x1="30804" y1="87921" x2="45089" y2="88202"/>
                          <a14:foregroundMark x1="91741" y1="30337" x2="93304" y2="47191"/>
                          <a14:foregroundMark x1="93304" y1="47191" x2="90625" y2="60955"/>
                          <a14:foregroundMark x1="97545" y1="35112" x2="97991" y2="55618"/>
                          <a14:foregroundMark x1="34375" y1="93820" x2="49554" y2="92697"/>
                          <a14:foregroundMark x1="49554" y1="92697" x2="58705" y2="86517"/>
                          <a14:foregroundMark x1="12054" y1="56461" x2="12723" y2="64607"/>
                          <a14:foregroundMark x1="22098" y1="62640" x2="25446" y2="64607"/>
                          <a14:foregroundMark x1="39509" y1="45787" x2="41071" y2="553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65505">
              <a:off x="5033378" y="4471997"/>
              <a:ext cx="876970" cy="696878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124106C9-3CF2-DC73-0F51-5EF566E62D0E}"/>
                </a:ext>
              </a:extLst>
            </p:cNvPr>
            <p:cNvSpPr/>
            <p:nvPr/>
          </p:nvSpPr>
          <p:spPr>
            <a:xfrm>
              <a:off x="4879888" y="4515615"/>
              <a:ext cx="901600" cy="857443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41A5807-F52A-8E14-685B-416D0AE2EA22}"/>
              </a:ext>
            </a:extLst>
          </p:cNvPr>
          <p:cNvGrpSpPr/>
          <p:nvPr/>
        </p:nvGrpSpPr>
        <p:grpSpPr>
          <a:xfrm>
            <a:off x="8652277" y="5855850"/>
            <a:ext cx="701715" cy="720000"/>
            <a:chOff x="7823574" y="1063792"/>
            <a:chExt cx="701715" cy="72000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234748D-2D67-8139-6740-6C48A57B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78468">
              <a:off x="7823574" y="1063792"/>
              <a:ext cx="701715" cy="7200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D0811AF-7C6B-B898-51EA-5EE5585E9820}"/>
                </a:ext>
              </a:extLst>
            </p:cNvPr>
            <p:cNvSpPr/>
            <p:nvPr/>
          </p:nvSpPr>
          <p:spPr>
            <a:xfrm>
              <a:off x="7895268" y="1187912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</a:p>
          </p:txBody>
        </p:sp>
      </p:grpSp>
      <p:grpSp>
        <p:nvGrpSpPr>
          <p:cNvPr id="1090" name="群組 1089">
            <a:extLst>
              <a:ext uri="{FF2B5EF4-FFF2-40B4-BE49-F238E27FC236}">
                <a16:creationId xmlns:a16="http://schemas.microsoft.com/office/drawing/2014/main" id="{DD44AFF7-E361-2F57-18AA-82ED2B422EBD}"/>
              </a:ext>
            </a:extLst>
          </p:cNvPr>
          <p:cNvGrpSpPr/>
          <p:nvPr/>
        </p:nvGrpSpPr>
        <p:grpSpPr>
          <a:xfrm>
            <a:off x="7210245" y="5861842"/>
            <a:ext cx="701715" cy="720000"/>
            <a:chOff x="8773477" y="1013664"/>
            <a:chExt cx="701715" cy="720000"/>
          </a:xfrm>
        </p:grpSpPr>
        <p:pic>
          <p:nvPicPr>
            <p:cNvPr id="1088" name="圖片 1087">
              <a:extLst>
                <a:ext uri="{FF2B5EF4-FFF2-40B4-BE49-F238E27FC236}">
                  <a16:creationId xmlns:a16="http://schemas.microsoft.com/office/drawing/2014/main" id="{6B152C52-46EE-28D1-B3BA-AD8C1E690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8468">
              <a:off x="8773477" y="1013664"/>
              <a:ext cx="701715" cy="720000"/>
            </a:xfrm>
            <a:prstGeom prst="rect">
              <a:avLst/>
            </a:prstGeom>
          </p:spPr>
        </p:pic>
        <p:sp>
          <p:nvSpPr>
            <p:cNvPr id="1089" name="矩形 1088">
              <a:extLst>
                <a:ext uri="{FF2B5EF4-FFF2-40B4-BE49-F238E27FC236}">
                  <a16:creationId xmlns:a16="http://schemas.microsoft.com/office/drawing/2014/main" id="{25BD581C-40FE-C1AD-EE53-7DF1385F4028}"/>
                </a:ext>
              </a:extLst>
            </p:cNvPr>
            <p:cNvSpPr/>
            <p:nvPr/>
          </p:nvSpPr>
          <p:spPr>
            <a:xfrm>
              <a:off x="8844619" y="1138919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</a:p>
          </p:txBody>
        </p:sp>
      </p:grpSp>
      <p:grpSp>
        <p:nvGrpSpPr>
          <p:cNvPr id="1093" name="群組 1092">
            <a:extLst>
              <a:ext uri="{FF2B5EF4-FFF2-40B4-BE49-F238E27FC236}">
                <a16:creationId xmlns:a16="http://schemas.microsoft.com/office/drawing/2014/main" id="{2EB934DA-086B-035F-3394-759989243306}"/>
              </a:ext>
            </a:extLst>
          </p:cNvPr>
          <p:cNvGrpSpPr/>
          <p:nvPr/>
        </p:nvGrpSpPr>
        <p:grpSpPr>
          <a:xfrm>
            <a:off x="5757759" y="5830903"/>
            <a:ext cx="701715" cy="720000"/>
            <a:chOff x="9860915" y="1072880"/>
            <a:chExt cx="701715" cy="720000"/>
          </a:xfrm>
        </p:grpSpPr>
        <p:pic>
          <p:nvPicPr>
            <p:cNvPr id="1091" name="圖片 1090">
              <a:extLst>
                <a:ext uri="{FF2B5EF4-FFF2-40B4-BE49-F238E27FC236}">
                  <a16:creationId xmlns:a16="http://schemas.microsoft.com/office/drawing/2014/main" id="{0786E24E-AB29-AAED-786B-C7246235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78468">
              <a:off x="9860915" y="1072880"/>
              <a:ext cx="701715" cy="720000"/>
            </a:xfrm>
            <a:prstGeom prst="rect">
              <a:avLst/>
            </a:prstGeom>
          </p:spPr>
        </p:pic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9840B21F-B44C-7BC9-F819-9CEC131E06C3}"/>
                </a:ext>
              </a:extLst>
            </p:cNvPr>
            <p:cNvSpPr/>
            <p:nvPr/>
          </p:nvSpPr>
          <p:spPr>
            <a:xfrm>
              <a:off x="9928512" y="1200637"/>
              <a:ext cx="577757" cy="461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399" b="1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1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3" grpId="0"/>
      <p:bldP spid="41" grpId="0"/>
      <p:bldP spid="46" grpId="0"/>
      <p:bldP spid="363" grpId="0"/>
    </p:bldLst>
  </p:timing>
</p:sld>
</file>

<file path=ppt/theme/theme1.xml><?xml version="1.0" encoding="utf-8"?>
<a:theme xmlns:a="http://schemas.openxmlformats.org/drawingml/2006/main" name="AGC_PPT_4-3_Ja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EE8FCA5-A336-F84A-B0B0-82B32A8CE763}" vid="{CC00A8D1-0948-D241-AAF0-4CAE26DF60A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7" ma:contentTypeDescription="建立新的文件。" ma:contentTypeScope="" ma:versionID="7c9cefbe8c103c078099a1b8940119bc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9185bc1f28020357e0f445c1e074a0dc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6B873579-A4D9-4779-A472-CEDD4F3F4F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6745AC-4BD5-43B5-82BA-13FF0C598B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CF4C1D-9EB7-44A2-9DFA-74E44EFD7AE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efc91a35-95dc-44c3-b5f8-3a0d45593902"/>
    <ds:schemaRef ds:uri="06f40e22-4ae5-471f-aba9-697f7019d03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1593</Words>
  <Application>Microsoft Office PowerPoint</Application>
  <PresentationFormat>自訂</PresentationFormat>
  <Paragraphs>445</Paragraphs>
  <Slides>24</Slides>
  <Notes>17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Arial Unicode MS</vt:lpstr>
      <vt:lpstr>Meiryo</vt:lpstr>
      <vt:lpstr>Meiryo UI</vt:lpstr>
      <vt:lpstr>Microsoft YaHei</vt:lpstr>
      <vt:lpstr>MS PGothic</vt:lpstr>
      <vt:lpstr>MS PGothic</vt:lpstr>
      <vt:lpstr>游ゴシック</vt:lpstr>
      <vt:lpstr>新細明體</vt:lpstr>
      <vt:lpstr>Arial</vt:lpstr>
      <vt:lpstr>Calibri</vt:lpstr>
      <vt:lpstr>Wingdings</vt:lpstr>
      <vt:lpstr>AGC_PPT_4-3_Ja</vt:lpstr>
      <vt:lpstr>PowerPoint 簡報</vt:lpstr>
      <vt:lpstr>背 景 說 明</vt:lpstr>
      <vt:lpstr>現 況 說 明 : 超 薄 板 容 易 欠 板</vt:lpstr>
      <vt:lpstr>現 況 說 明 : 欠 板 監 視 人 員</vt:lpstr>
      <vt:lpstr>主 題 選 定</vt:lpstr>
      <vt:lpstr>目 標 設 定</vt:lpstr>
      <vt:lpstr>現 況 調 查 : 欠 板 Sensor 調 查</vt:lpstr>
      <vt:lpstr>欠板 Sensor 運作原理</vt:lpstr>
      <vt:lpstr>原 因 分 析</vt:lpstr>
      <vt:lpstr>對 策 實 施 ① : 更換Sensor 提升精度</vt:lpstr>
      <vt:lpstr>對 策 實 施 ② : PLC 運 算 延 遲</vt:lpstr>
      <vt:lpstr>對 策 實 施 ② : 欠板Sensor 改專用PLC </vt:lpstr>
      <vt:lpstr> </vt:lpstr>
      <vt:lpstr>對 策 實 施 ③  : 驗 證 結 果</vt:lpstr>
      <vt:lpstr>對 策 實 施 ③  : 增 設 PG</vt:lpstr>
      <vt:lpstr>對 策 實 施 ① + ② + ③</vt:lpstr>
      <vt:lpstr>微 小 欠 板 見 逃</vt:lpstr>
      <vt:lpstr>微 小 欠 板 見 逃</vt:lpstr>
      <vt:lpstr>監 視 器 圖 像 A I 判 定</vt:lpstr>
      <vt:lpstr>監 視 器 圖 像 A I 判 定</vt:lpstr>
      <vt:lpstr>測 試 計 畫</vt:lpstr>
      <vt:lpstr>其 他 細 項 作 業</vt:lpstr>
      <vt:lpstr>PowerPoint 簡報</vt:lpstr>
      <vt:lpstr>設 備 成 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2020-06-05T14:08:36Z</dcterms:created>
  <dcterms:modified xsi:type="dcterms:W3CDTF">2025-09-12T10:50:10Z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0x010100B44FBDFE4CCACA4BA0E830CCF85F56BA</vt:lpwstr>
  </property>
  <property fmtid="{D5CDD505-2E9C-101B-9397-08002B2CF9AE}" pid="4" name="MSIP_Label_9b500289-1a9c-442f-923d-4f95209608d2_Enabled">
    <vt:lpwstr>true</vt:lpwstr>
  </property>
  <property fmtid="{D5CDD505-2E9C-101B-9397-08002B2CF9AE}" pid="5" name="MSIP_Label_9b500289-1a9c-442f-923d-4f95209608d2_SetDate">
    <vt:lpwstr>2025-03-19T02:28:36Z</vt:lpwstr>
  </property>
  <property fmtid="{D5CDD505-2E9C-101B-9397-08002B2CF9AE}" pid="6" name="MSIP_Label_9b500289-1a9c-442f-923d-4f95209608d2_Method">
    <vt:lpwstr>Privileged</vt:lpwstr>
  </property>
  <property fmtid="{D5CDD505-2E9C-101B-9397-08002B2CF9AE}" pid="7" name="MSIP_Label_9b500289-1a9c-442f-923d-4f95209608d2_Name">
    <vt:lpwstr>GCEP2 - Others</vt:lpwstr>
  </property>
  <property fmtid="{D5CDD505-2E9C-101B-9397-08002B2CF9AE}" pid="8" name="MSIP_Label_9b500289-1a9c-442f-923d-4f95209608d2_SiteId">
    <vt:lpwstr>90c56ca2-d892-45ce-810d-6cf368facdb3</vt:lpwstr>
  </property>
  <property fmtid="{D5CDD505-2E9C-101B-9397-08002B2CF9AE}" pid="9" name="MSIP_Label_9b500289-1a9c-442f-923d-4f95209608d2_ActionId">
    <vt:lpwstr>70ed789b-6f5f-4d7c-bc2d-d2d12896efe9</vt:lpwstr>
  </property>
  <property fmtid="{D5CDD505-2E9C-101B-9397-08002B2CF9AE}" pid="10" name="MSIP_Label_9b500289-1a9c-442f-923d-4f95209608d2_ContentBits">
    <vt:lpwstr>0</vt:lpwstr>
  </property>
</Properties>
</file>